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1" r:id="rId3"/>
    <p:sldId id="278" r:id="rId4"/>
    <p:sldId id="279" r:id="rId5"/>
    <p:sldId id="257" r:id="rId6"/>
    <p:sldId id="259" r:id="rId7"/>
    <p:sldId id="260" r:id="rId8"/>
    <p:sldId id="261" r:id="rId9"/>
    <p:sldId id="262" r:id="rId10"/>
    <p:sldId id="263" r:id="rId11"/>
    <p:sldId id="280" r:id="rId12"/>
    <p:sldId id="264" r:id="rId13"/>
    <p:sldId id="265" r:id="rId14"/>
    <p:sldId id="273" r:id="rId15"/>
    <p:sldId id="267" r:id="rId16"/>
    <p:sldId id="268" r:id="rId17"/>
    <p:sldId id="269" r:id="rId18"/>
    <p:sldId id="270" r:id="rId19"/>
    <p:sldId id="272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1ED6A5-BABD-4DF9-ABC2-69BF8614EEBC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EEC54234-E1C5-43F1-83D0-323689AD17F1}">
      <dgm:prSet phldrT="[Text]"/>
      <dgm:spPr/>
      <dgm:t>
        <a:bodyPr/>
        <a:lstStyle/>
        <a:p>
          <a:r>
            <a:rPr lang="es-ES" dirty="0"/>
            <a:t>Jugador</a:t>
          </a:r>
        </a:p>
      </dgm:t>
    </dgm:pt>
    <dgm:pt modelId="{E5FDA113-6B34-4480-A4AD-59FE163B1175}" type="parTrans" cxnId="{BB7D9134-5249-4ED0-9B6B-CA8F18D40434}">
      <dgm:prSet/>
      <dgm:spPr/>
      <dgm:t>
        <a:bodyPr/>
        <a:lstStyle/>
        <a:p>
          <a:endParaRPr lang="es-ES"/>
        </a:p>
      </dgm:t>
    </dgm:pt>
    <dgm:pt modelId="{A1A23724-31A2-4814-8524-11C01E389B7F}" type="sibTrans" cxnId="{BB7D9134-5249-4ED0-9B6B-CA8F18D40434}">
      <dgm:prSet/>
      <dgm:spPr/>
      <dgm:t>
        <a:bodyPr/>
        <a:lstStyle/>
        <a:p>
          <a:endParaRPr lang="es-ES"/>
        </a:p>
      </dgm:t>
    </dgm:pt>
    <dgm:pt modelId="{58022794-2989-4DAE-BA9B-4681245C97B2}" type="asst">
      <dgm:prSet phldrT="[Text]"/>
      <dgm:spPr/>
      <dgm:t>
        <a:bodyPr/>
        <a:lstStyle/>
        <a:p>
          <a:r>
            <a:rPr lang="es-ES" dirty="0"/>
            <a:t>Inhibidores</a:t>
          </a:r>
        </a:p>
      </dgm:t>
    </dgm:pt>
    <dgm:pt modelId="{C42E2E6D-8D20-4B6C-96E2-8F202E1684ED}" type="parTrans" cxnId="{E4E93259-BE7A-40A9-AEC3-BA0F1C835F01}">
      <dgm:prSet/>
      <dgm:spPr/>
      <dgm:t>
        <a:bodyPr/>
        <a:lstStyle/>
        <a:p>
          <a:endParaRPr lang="es-ES"/>
        </a:p>
      </dgm:t>
    </dgm:pt>
    <dgm:pt modelId="{CFC55453-6C6E-405C-9B0B-D574C5C10A95}" type="sibTrans" cxnId="{E4E93259-BE7A-40A9-AEC3-BA0F1C835F01}">
      <dgm:prSet/>
      <dgm:spPr/>
      <dgm:t>
        <a:bodyPr/>
        <a:lstStyle/>
        <a:p>
          <a:endParaRPr lang="es-ES"/>
        </a:p>
      </dgm:t>
    </dgm:pt>
    <dgm:pt modelId="{DC9099C8-7BC1-44E8-AE64-3A11C02D7DFE}">
      <dgm:prSet phldrT="[Text]"/>
      <dgm:spPr/>
      <dgm:t>
        <a:bodyPr/>
        <a:lstStyle/>
        <a:p>
          <a:r>
            <a:rPr lang="es-ES" dirty="0"/>
            <a:t>Puertas</a:t>
          </a:r>
        </a:p>
      </dgm:t>
    </dgm:pt>
    <dgm:pt modelId="{E42F5310-5247-42EF-9211-F1935BF40CFE}" type="parTrans" cxnId="{D8E15021-394A-4410-BEA5-7B2A2A5ACFB7}">
      <dgm:prSet/>
      <dgm:spPr/>
      <dgm:t>
        <a:bodyPr/>
        <a:lstStyle/>
        <a:p>
          <a:endParaRPr lang="es-ES"/>
        </a:p>
      </dgm:t>
    </dgm:pt>
    <dgm:pt modelId="{DD38CCB4-E224-42AE-A97F-04B112B66593}" type="sibTrans" cxnId="{D8E15021-394A-4410-BEA5-7B2A2A5ACFB7}">
      <dgm:prSet/>
      <dgm:spPr/>
      <dgm:t>
        <a:bodyPr/>
        <a:lstStyle/>
        <a:p>
          <a:endParaRPr lang="es-ES"/>
        </a:p>
      </dgm:t>
    </dgm:pt>
    <dgm:pt modelId="{7AAE8547-AF28-43DF-A6DD-547D18B27AC6}">
      <dgm:prSet phldrT="[Text]"/>
      <dgm:spPr/>
      <dgm:t>
        <a:bodyPr/>
        <a:lstStyle/>
        <a:p>
          <a:r>
            <a:rPr lang="es-ES" dirty="0"/>
            <a:t>Drones</a:t>
          </a:r>
        </a:p>
      </dgm:t>
    </dgm:pt>
    <dgm:pt modelId="{42821340-55B9-44E8-B07D-9E6610D8F8DC}" type="parTrans" cxnId="{1B3DCF23-16AA-459C-B573-7569570D9895}">
      <dgm:prSet/>
      <dgm:spPr/>
      <dgm:t>
        <a:bodyPr/>
        <a:lstStyle/>
        <a:p>
          <a:endParaRPr lang="es-ES"/>
        </a:p>
      </dgm:t>
    </dgm:pt>
    <dgm:pt modelId="{197EA952-7DF1-421E-829C-F8A4BEA34ABC}" type="sibTrans" cxnId="{1B3DCF23-16AA-459C-B573-7569570D9895}">
      <dgm:prSet/>
      <dgm:spPr/>
      <dgm:t>
        <a:bodyPr/>
        <a:lstStyle/>
        <a:p>
          <a:endParaRPr lang="es-ES"/>
        </a:p>
      </dgm:t>
    </dgm:pt>
    <dgm:pt modelId="{FE56D065-66E6-452C-ACFC-896AC4724F31}">
      <dgm:prSet phldrT="[Text]"/>
      <dgm:spPr/>
      <dgm:t>
        <a:bodyPr/>
        <a:lstStyle/>
        <a:p>
          <a:r>
            <a:rPr lang="es-ES" dirty="0"/>
            <a:t>Torretas</a:t>
          </a:r>
        </a:p>
      </dgm:t>
    </dgm:pt>
    <dgm:pt modelId="{7B6D1368-C16B-4A10-9E99-65B1428C0796}" type="parTrans" cxnId="{EE32DE37-A53D-4F19-BBF5-DA8222E12AD8}">
      <dgm:prSet/>
      <dgm:spPr/>
      <dgm:t>
        <a:bodyPr/>
        <a:lstStyle/>
        <a:p>
          <a:endParaRPr lang="es-ES"/>
        </a:p>
      </dgm:t>
    </dgm:pt>
    <dgm:pt modelId="{09759A5B-9547-47C2-BC29-9771A94A629D}" type="sibTrans" cxnId="{EE32DE37-A53D-4F19-BBF5-DA8222E12AD8}">
      <dgm:prSet/>
      <dgm:spPr/>
      <dgm:t>
        <a:bodyPr/>
        <a:lstStyle/>
        <a:p>
          <a:endParaRPr lang="es-ES"/>
        </a:p>
      </dgm:t>
    </dgm:pt>
    <dgm:pt modelId="{BA6AE579-D973-491F-ABBB-BD8A6028A3CE}" type="pres">
      <dgm:prSet presAssocID="{CD1ED6A5-BABD-4DF9-ABC2-69BF8614EEB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C4CA27-2370-4D72-9968-9BB43CFE9D03}" type="pres">
      <dgm:prSet presAssocID="{EEC54234-E1C5-43F1-83D0-323689AD17F1}" presName="hierRoot1" presStyleCnt="0">
        <dgm:presLayoutVars>
          <dgm:hierBranch val="init"/>
        </dgm:presLayoutVars>
      </dgm:prSet>
      <dgm:spPr/>
    </dgm:pt>
    <dgm:pt modelId="{6EA57543-2CCD-40FD-8E82-0328C4CCBE12}" type="pres">
      <dgm:prSet presAssocID="{EEC54234-E1C5-43F1-83D0-323689AD17F1}" presName="rootComposite1" presStyleCnt="0"/>
      <dgm:spPr/>
    </dgm:pt>
    <dgm:pt modelId="{56C2739E-1057-420F-AA4D-109EEAB8104B}" type="pres">
      <dgm:prSet presAssocID="{EEC54234-E1C5-43F1-83D0-323689AD17F1}" presName="rootText1" presStyleLbl="node0" presStyleIdx="0" presStyleCnt="1">
        <dgm:presLayoutVars>
          <dgm:chPref val="3"/>
        </dgm:presLayoutVars>
      </dgm:prSet>
      <dgm:spPr/>
    </dgm:pt>
    <dgm:pt modelId="{0CBBD61E-B973-4D8A-A665-F024C921C9D6}" type="pres">
      <dgm:prSet presAssocID="{EEC54234-E1C5-43F1-83D0-323689AD17F1}" presName="rootConnector1" presStyleLbl="node1" presStyleIdx="0" presStyleCnt="0"/>
      <dgm:spPr/>
    </dgm:pt>
    <dgm:pt modelId="{26723D34-7234-4F75-BED9-8863F0F85EA8}" type="pres">
      <dgm:prSet presAssocID="{EEC54234-E1C5-43F1-83D0-323689AD17F1}" presName="hierChild2" presStyleCnt="0"/>
      <dgm:spPr/>
    </dgm:pt>
    <dgm:pt modelId="{BF7DC580-969F-413A-AB64-9A580218E523}" type="pres">
      <dgm:prSet presAssocID="{E42F5310-5247-42EF-9211-F1935BF40CFE}" presName="Name64" presStyleLbl="parChTrans1D2" presStyleIdx="0" presStyleCnt="4"/>
      <dgm:spPr/>
    </dgm:pt>
    <dgm:pt modelId="{75E3C86A-8D53-4235-A4A5-246CE9035DA1}" type="pres">
      <dgm:prSet presAssocID="{DC9099C8-7BC1-44E8-AE64-3A11C02D7DFE}" presName="hierRoot2" presStyleCnt="0">
        <dgm:presLayoutVars>
          <dgm:hierBranch val="init"/>
        </dgm:presLayoutVars>
      </dgm:prSet>
      <dgm:spPr/>
    </dgm:pt>
    <dgm:pt modelId="{D70215CC-900C-4AA7-BC5B-F98A538260EF}" type="pres">
      <dgm:prSet presAssocID="{DC9099C8-7BC1-44E8-AE64-3A11C02D7DFE}" presName="rootComposite" presStyleCnt="0"/>
      <dgm:spPr/>
    </dgm:pt>
    <dgm:pt modelId="{84BD351C-D5CF-463E-A3ED-F3B4970072BF}" type="pres">
      <dgm:prSet presAssocID="{DC9099C8-7BC1-44E8-AE64-3A11C02D7DFE}" presName="rootText" presStyleLbl="node2" presStyleIdx="0" presStyleCnt="3">
        <dgm:presLayoutVars>
          <dgm:chPref val="3"/>
        </dgm:presLayoutVars>
      </dgm:prSet>
      <dgm:spPr/>
    </dgm:pt>
    <dgm:pt modelId="{59080E9F-6528-4CA3-A819-30B8AE88C3E6}" type="pres">
      <dgm:prSet presAssocID="{DC9099C8-7BC1-44E8-AE64-3A11C02D7DFE}" presName="rootConnector" presStyleLbl="node2" presStyleIdx="0" presStyleCnt="3"/>
      <dgm:spPr/>
    </dgm:pt>
    <dgm:pt modelId="{75972DAA-367C-4E6B-9C5F-3E4B8DE331FE}" type="pres">
      <dgm:prSet presAssocID="{DC9099C8-7BC1-44E8-AE64-3A11C02D7DFE}" presName="hierChild4" presStyleCnt="0"/>
      <dgm:spPr/>
    </dgm:pt>
    <dgm:pt modelId="{66F84204-37C3-404D-AEE5-B74EEDDB0C1E}" type="pres">
      <dgm:prSet presAssocID="{DC9099C8-7BC1-44E8-AE64-3A11C02D7DFE}" presName="hierChild5" presStyleCnt="0"/>
      <dgm:spPr/>
    </dgm:pt>
    <dgm:pt modelId="{93FD15AB-44C9-4296-92DE-D30E2EC1A56C}" type="pres">
      <dgm:prSet presAssocID="{42821340-55B9-44E8-B07D-9E6610D8F8DC}" presName="Name64" presStyleLbl="parChTrans1D2" presStyleIdx="1" presStyleCnt="4"/>
      <dgm:spPr/>
    </dgm:pt>
    <dgm:pt modelId="{63588144-896A-4303-B5FB-408752CEB627}" type="pres">
      <dgm:prSet presAssocID="{7AAE8547-AF28-43DF-A6DD-547D18B27AC6}" presName="hierRoot2" presStyleCnt="0">
        <dgm:presLayoutVars>
          <dgm:hierBranch val="init"/>
        </dgm:presLayoutVars>
      </dgm:prSet>
      <dgm:spPr/>
    </dgm:pt>
    <dgm:pt modelId="{8A14E552-08A1-46B4-8698-FA9280F30479}" type="pres">
      <dgm:prSet presAssocID="{7AAE8547-AF28-43DF-A6DD-547D18B27AC6}" presName="rootComposite" presStyleCnt="0"/>
      <dgm:spPr/>
    </dgm:pt>
    <dgm:pt modelId="{2099A393-FD32-4E1C-83CD-2637AB3D73E7}" type="pres">
      <dgm:prSet presAssocID="{7AAE8547-AF28-43DF-A6DD-547D18B27AC6}" presName="rootText" presStyleLbl="node2" presStyleIdx="1" presStyleCnt="3">
        <dgm:presLayoutVars>
          <dgm:chPref val="3"/>
        </dgm:presLayoutVars>
      </dgm:prSet>
      <dgm:spPr/>
    </dgm:pt>
    <dgm:pt modelId="{76096E27-56CF-404F-B027-33A61D8B6B71}" type="pres">
      <dgm:prSet presAssocID="{7AAE8547-AF28-43DF-A6DD-547D18B27AC6}" presName="rootConnector" presStyleLbl="node2" presStyleIdx="1" presStyleCnt="3"/>
      <dgm:spPr/>
    </dgm:pt>
    <dgm:pt modelId="{2E51D3E8-F555-421B-8FCA-1BB99C5599D3}" type="pres">
      <dgm:prSet presAssocID="{7AAE8547-AF28-43DF-A6DD-547D18B27AC6}" presName="hierChild4" presStyleCnt="0"/>
      <dgm:spPr/>
    </dgm:pt>
    <dgm:pt modelId="{1AB2B6A5-6FDE-4490-A366-505364FFBDC2}" type="pres">
      <dgm:prSet presAssocID="{7AAE8547-AF28-43DF-A6DD-547D18B27AC6}" presName="hierChild5" presStyleCnt="0"/>
      <dgm:spPr/>
    </dgm:pt>
    <dgm:pt modelId="{6C7913B3-8B87-45EB-9AB1-1E7BFC2F2BE0}" type="pres">
      <dgm:prSet presAssocID="{7B6D1368-C16B-4A10-9E99-65B1428C0796}" presName="Name64" presStyleLbl="parChTrans1D2" presStyleIdx="2" presStyleCnt="4"/>
      <dgm:spPr/>
    </dgm:pt>
    <dgm:pt modelId="{CD643D8A-9131-46B8-84BF-8070EFD28FF2}" type="pres">
      <dgm:prSet presAssocID="{FE56D065-66E6-452C-ACFC-896AC4724F31}" presName="hierRoot2" presStyleCnt="0">
        <dgm:presLayoutVars>
          <dgm:hierBranch val="init"/>
        </dgm:presLayoutVars>
      </dgm:prSet>
      <dgm:spPr/>
    </dgm:pt>
    <dgm:pt modelId="{935C6E1F-3E02-403C-B09E-BB82C80619CF}" type="pres">
      <dgm:prSet presAssocID="{FE56D065-66E6-452C-ACFC-896AC4724F31}" presName="rootComposite" presStyleCnt="0"/>
      <dgm:spPr/>
    </dgm:pt>
    <dgm:pt modelId="{781F6787-424C-4F25-8D3C-A2019EB7DF51}" type="pres">
      <dgm:prSet presAssocID="{FE56D065-66E6-452C-ACFC-896AC4724F31}" presName="rootText" presStyleLbl="node2" presStyleIdx="2" presStyleCnt="3">
        <dgm:presLayoutVars>
          <dgm:chPref val="3"/>
        </dgm:presLayoutVars>
      </dgm:prSet>
      <dgm:spPr/>
    </dgm:pt>
    <dgm:pt modelId="{290CA6F2-93D8-4929-BFE7-3299A55F701E}" type="pres">
      <dgm:prSet presAssocID="{FE56D065-66E6-452C-ACFC-896AC4724F31}" presName="rootConnector" presStyleLbl="node2" presStyleIdx="2" presStyleCnt="3"/>
      <dgm:spPr/>
    </dgm:pt>
    <dgm:pt modelId="{A6C80D27-405D-42E8-9FAF-619D37CA007A}" type="pres">
      <dgm:prSet presAssocID="{FE56D065-66E6-452C-ACFC-896AC4724F31}" presName="hierChild4" presStyleCnt="0"/>
      <dgm:spPr/>
    </dgm:pt>
    <dgm:pt modelId="{6C6E7D7D-66C8-4945-99C7-7CDD1F83B685}" type="pres">
      <dgm:prSet presAssocID="{FE56D065-66E6-452C-ACFC-896AC4724F31}" presName="hierChild5" presStyleCnt="0"/>
      <dgm:spPr/>
    </dgm:pt>
    <dgm:pt modelId="{4E031C58-28A2-4B4D-8D6F-8F0AA3EDF00F}" type="pres">
      <dgm:prSet presAssocID="{EEC54234-E1C5-43F1-83D0-323689AD17F1}" presName="hierChild3" presStyleCnt="0"/>
      <dgm:spPr/>
    </dgm:pt>
    <dgm:pt modelId="{612CBEAB-2BC3-4F69-A88B-E0C0B2CA206E}" type="pres">
      <dgm:prSet presAssocID="{C42E2E6D-8D20-4B6C-96E2-8F202E1684ED}" presName="Name115" presStyleLbl="parChTrans1D2" presStyleIdx="3" presStyleCnt="4"/>
      <dgm:spPr/>
    </dgm:pt>
    <dgm:pt modelId="{FEA65DFB-A8E2-4E88-853C-109EC95E274F}" type="pres">
      <dgm:prSet presAssocID="{58022794-2989-4DAE-BA9B-4681245C97B2}" presName="hierRoot3" presStyleCnt="0">
        <dgm:presLayoutVars>
          <dgm:hierBranch val="init"/>
        </dgm:presLayoutVars>
      </dgm:prSet>
      <dgm:spPr/>
    </dgm:pt>
    <dgm:pt modelId="{A12E6A17-3075-45B5-B615-B3902FE884A5}" type="pres">
      <dgm:prSet presAssocID="{58022794-2989-4DAE-BA9B-4681245C97B2}" presName="rootComposite3" presStyleCnt="0"/>
      <dgm:spPr/>
    </dgm:pt>
    <dgm:pt modelId="{76C2FE9C-8AC8-4FF5-BFE3-9E46542EACC7}" type="pres">
      <dgm:prSet presAssocID="{58022794-2989-4DAE-BA9B-4681245C97B2}" presName="rootText3" presStyleLbl="asst1" presStyleIdx="0" presStyleCnt="1">
        <dgm:presLayoutVars>
          <dgm:chPref val="3"/>
        </dgm:presLayoutVars>
      </dgm:prSet>
      <dgm:spPr/>
    </dgm:pt>
    <dgm:pt modelId="{B49097E6-98E9-48D9-B9E9-045D89F6F818}" type="pres">
      <dgm:prSet presAssocID="{58022794-2989-4DAE-BA9B-4681245C97B2}" presName="rootConnector3" presStyleLbl="asst1" presStyleIdx="0" presStyleCnt="1"/>
      <dgm:spPr/>
    </dgm:pt>
    <dgm:pt modelId="{FC6111FC-7330-4EB3-920F-1DF8DEEE5B80}" type="pres">
      <dgm:prSet presAssocID="{58022794-2989-4DAE-BA9B-4681245C97B2}" presName="hierChild6" presStyleCnt="0"/>
      <dgm:spPr/>
    </dgm:pt>
    <dgm:pt modelId="{94FF8F0D-058E-4A20-9C10-7CF635225C71}" type="pres">
      <dgm:prSet presAssocID="{58022794-2989-4DAE-BA9B-4681245C97B2}" presName="hierChild7" presStyleCnt="0"/>
      <dgm:spPr/>
    </dgm:pt>
  </dgm:ptLst>
  <dgm:cxnLst>
    <dgm:cxn modelId="{323A260D-AC5C-4B51-A6EB-43443AA938DC}" type="presOf" srcId="{42821340-55B9-44E8-B07D-9E6610D8F8DC}" destId="{93FD15AB-44C9-4296-92DE-D30E2EC1A56C}" srcOrd="0" destOrd="0" presId="urn:microsoft.com/office/officeart/2009/3/layout/HorizontalOrganizationChart"/>
    <dgm:cxn modelId="{E03DB30F-69A7-4413-90BB-C112B085C20A}" type="presOf" srcId="{EEC54234-E1C5-43F1-83D0-323689AD17F1}" destId="{0CBBD61E-B973-4D8A-A665-F024C921C9D6}" srcOrd="1" destOrd="0" presId="urn:microsoft.com/office/officeart/2009/3/layout/HorizontalOrganizationChart"/>
    <dgm:cxn modelId="{7B08E216-19F4-4619-8F17-50B8A96D2CE9}" type="presOf" srcId="{7AAE8547-AF28-43DF-A6DD-547D18B27AC6}" destId="{76096E27-56CF-404F-B027-33A61D8B6B71}" srcOrd="1" destOrd="0" presId="urn:microsoft.com/office/officeart/2009/3/layout/HorizontalOrganizationChart"/>
    <dgm:cxn modelId="{0127A118-7F26-499A-B68E-7E0DCA6AD115}" type="presOf" srcId="{EEC54234-E1C5-43F1-83D0-323689AD17F1}" destId="{56C2739E-1057-420F-AA4D-109EEAB8104B}" srcOrd="0" destOrd="0" presId="urn:microsoft.com/office/officeart/2009/3/layout/HorizontalOrganizationChart"/>
    <dgm:cxn modelId="{D8E15021-394A-4410-BEA5-7B2A2A5ACFB7}" srcId="{EEC54234-E1C5-43F1-83D0-323689AD17F1}" destId="{DC9099C8-7BC1-44E8-AE64-3A11C02D7DFE}" srcOrd="1" destOrd="0" parTransId="{E42F5310-5247-42EF-9211-F1935BF40CFE}" sibTransId="{DD38CCB4-E224-42AE-A97F-04B112B66593}"/>
    <dgm:cxn modelId="{1B3DCF23-16AA-459C-B573-7569570D9895}" srcId="{EEC54234-E1C5-43F1-83D0-323689AD17F1}" destId="{7AAE8547-AF28-43DF-A6DD-547D18B27AC6}" srcOrd="2" destOrd="0" parTransId="{42821340-55B9-44E8-B07D-9E6610D8F8DC}" sibTransId="{197EA952-7DF1-421E-829C-F8A4BEA34ABC}"/>
    <dgm:cxn modelId="{BB7D9134-5249-4ED0-9B6B-CA8F18D40434}" srcId="{CD1ED6A5-BABD-4DF9-ABC2-69BF8614EEBC}" destId="{EEC54234-E1C5-43F1-83D0-323689AD17F1}" srcOrd="0" destOrd="0" parTransId="{E5FDA113-6B34-4480-A4AD-59FE163B1175}" sibTransId="{A1A23724-31A2-4814-8524-11C01E389B7F}"/>
    <dgm:cxn modelId="{EE32DE37-A53D-4F19-BBF5-DA8222E12AD8}" srcId="{EEC54234-E1C5-43F1-83D0-323689AD17F1}" destId="{FE56D065-66E6-452C-ACFC-896AC4724F31}" srcOrd="3" destOrd="0" parTransId="{7B6D1368-C16B-4A10-9E99-65B1428C0796}" sibTransId="{09759A5B-9547-47C2-BC29-9771A94A629D}"/>
    <dgm:cxn modelId="{54B17167-D9FE-4B29-8731-530EF40BD2CD}" type="presOf" srcId="{C42E2E6D-8D20-4B6C-96E2-8F202E1684ED}" destId="{612CBEAB-2BC3-4F69-A88B-E0C0B2CA206E}" srcOrd="0" destOrd="0" presId="urn:microsoft.com/office/officeart/2009/3/layout/HorizontalOrganizationChart"/>
    <dgm:cxn modelId="{75B1156D-DF44-40FD-9E65-037EF89E645C}" type="presOf" srcId="{DC9099C8-7BC1-44E8-AE64-3A11C02D7DFE}" destId="{84BD351C-D5CF-463E-A3ED-F3B4970072BF}" srcOrd="0" destOrd="0" presId="urn:microsoft.com/office/officeart/2009/3/layout/HorizontalOrganizationChart"/>
    <dgm:cxn modelId="{E4E93259-BE7A-40A9-AEC3-BA0F1C835F01}" srcId="{EEC54234-E1C5-43F1-83D0-323689AD17F1}" destId="{58022794-2989-4DAE-BA9B-4681245C97B2}" srcOrd="0" destOrd="0" parTransId="{C42E2E6D-8D20-4B6C-96E2-8F202E1684ED}" sibTransId="{CFC55453-6C6E-405C-9B0B-D574C5C10A95}"/>
    <dgm:cxn modelId="{4EFAC781-8BF3-4337-88EE-0957DEA2262A}" type="presOf" srcId="{FE56D065-66E6-452C-ACFC-896AC4724F31}" destId="{781F6787-424C-4F25-8D3C-A2019EB7DF51}" srcOrd="0" destOrd="0" presId="urn:microsoft.com/office/officeart/2009/3/layout/HorizontalOrganizationChart"/>
    <dgm:cxn modelId="{F6F93984-A7F6-4194-8891-C3BC1735CE64}" type="presOf" srcId="{E42F5310-5247-42EF-9211-F1935BF40CFE}" destId="{BF7DC580-969F-413A-AB64-9A580218E523}" srcOrd="0" destOrd="0" presId="urn:microsoft.com/office/officeart/2009/3/layout/HorizontalOrganizationChart"/>
    <dgm:cxn modelId="{CD49B88F-E326-47F3-9551-7E6AE4892AEE}" type="presOf" srcId="{CD1ED6A5-BABD-4DF9-ABC2-69BF8614EEBC}" destId="{BA6AE579-D973-491F-ABBB-BD8A6028A3CE}" srcOrd="0" destOrd="0" presId="urn:microsoft.com/office/officeart/2009/3/layout/HorizontalOrganizationChart"/>
    <dgm:cxn modelId="{AF2DC8A0-8AAC-4518-A346-F7FEB3582505}" type="presOf" srcId="{FE56D065-66E6-452C-ACFC-896AC4724F31}" destId="{290CA6F2-93D8-4929-BFE7-3299A55F701E}" srcOrd="1" destOrd="0" presId="urn:microsoft.com/office/officeart/2009/3/layout/HorizontalOrganizationChart"/>
    <dgm:cxn modelId="{A91E64A4-7EE6-49FA-8E87-4520D6F12B93}" type="presOf" srcId="{DC9099C8-7BC1-44E8-AE64-3A11C02D7DFE}" destId="{59080E9F-6528-4CA3-A819-30B8AE88C3E6}" srcOrd="1" destOrd="0" presId="urn:microsoft.com/office/officeart/2009/3/layout/HorizontalOrganizationChart"/>
    <dgm:cxn modelId="{D190A9BB-ED30-4A0A-A72F-7CCC060C58B2}" type="presOf" srcId="{7B6D1368-C16B-4A10-9E99-65B1428C0796}" destId="{6C7913B3-8B87-45EB-9AB1-1E7BFC2F2BE0}" srcOrd="0" destOrd="0" presId="urn:microsoft.com/office/officeart/2009/3/layout/HorizontalOrganizationChart"/>
    <dgm:cxn modelId="{426025BC-AA2D-49F8-92B5-72F1F841DC35}" type="presOf" srcId="{58022794-2989-4DAE-BA9B-4681245C97B2}" destId="{76C2FE9C-8AC8-4FF5-BFE3-9E46542EACC7}" srcOrd="0" destOrd="0" presId="urn:microsoft.com/office/officeart/2009/3/layout/HorizontalOrganizationChart"/>
    <dgm:cxn modelId="{6177C1D8-6357-4749-A768-2827EAD7C6DA}" type="presOf" srcId="{58022794-2989-4DAE-BA9B-4681245C97B2}" destId="{B49097E6-98E9-48D9-B9E9-045D89F6F818}" srcOrd="1" destOrd="0" presId="urn:microsoft.com/office/officeart/2009/3/layout/HorizontalOrganizationChart"/>
    <dgm:cxn modelId="{AD6369DD-BD61-4AD3-A6AB-F437E90D9AD5}" type="presOf" srcId="{7AAE8547-AF28-43DF-A6DD-547D18B27AC6}" destId="{2099A393-FD32-4E1C-83CD-2637AB3D73E7}" srcOrd="0" destOrd="0" presId="urn:microsoft.com/office/officeart/2009/3/layout/HorizontalOrganizationChart"/>
    <dgm:cxn modelId="{974770A3-70B8-4C44-AA72-EF6B07A6C784}" type="presParOf" srcId="{BA6AE579-D973-491F-ABBB-BD8A6028A3CE}" destId="{18C4CA27-2370-4D72-9968-9BB43CFE9D03}" srcOrd="0" destOrd="0" presId="urn:microsoft.com/office/officeart/2009/3/layout/HorizontalOrganizationChart"/>
    <dgm:cxn modelId="{C7301AAB-DBCD-42D4-92D5-F3BA20B04F3F}" type="presParOf" srcId="{18C4CA27-2370-4D72-9968-9BB43CFE9D03}" destId="{6EA57543-2CCD-40FD-8E82-0328C4CCBE12}" srcOrd="0" destOrd="0" presId="urn:microsoft.com/office/officeart/2009/3/layout/HorizontalOrganizationChart"/>
    <dgm:cxn modelId="{44A54163-91D7-414F-839B-9F7DB0B35B5D}" type="presParOf" srcId="{6EA57543-2CCD-40FD-8E82-0328C4CCBE12}" destId="{56C2739E-1057-420F-AA4D-109EEAB8104B}" srcOrd="0" destOrd="0" presId="urn:microsoft.com/office/officeart/2009/3/layout/HorizontalOrganizationChart"/>
    <dgm:cxn modelId="{FD613EA1-3637-4C70-A17E-89F1965CDF85}" type="presParOf" srcId="{6EA57543-2CCD-40FD-8E82-0328C4CCBE12}" destId="{0CBBD61E-B973-4D8A-A665-F024C921C9D6}" srcOrd="1" destOrd="0" presId="urn:microsoft.com/office/officeart/2009/3/layout/HorizontalOrganizationChart"/>
    <dgm:cxn modelId="{BB530B0B-A9AF-4D02-B26E-6AE799468C6C}" type="presParOf" srcId="{18C4CA27-2370-4D72-9968-9BB43CFE9D03}" destId="{26723D34-7234-4F75-BED9-8863F0F85EA8}" srcOrd="1" destOrd="0" presId="urn:microsoft.com/office/officeart/2009/3/layout/HorizontalOrganizationChart"/>
    <dgm:cxn modelId="{AD33B2BB-6FC2-4E80-A6A2-72A707A0CA79}" type="presParOf" srcId="{26723D34-7234-4F75-BED9-8863F0F85EA8}" destId="{BF7DC580-969F-413A-AB64-9A580218E523}" srcOrd="0" destOrd="0" presId="urn:microsoft.com/office/officeart/2009/3/layout/HorizontalOrganizationChart"/>
    <dgm:cxn modelId="{BE38C2B1-56F4-4F75-814A-84C0E9A7CBE7}" type="presParOf" srcId="{26723D34-7234-4F75-BED9-8863F0F85EA8}" destId="{75E3C86A-8D53-4235-A4A5-246CE9035DA1}" srcOrd="1" destOrd="0" presId="urn:microsoft.com/office/officeart/2009/3/layout/HorizontalOrganizationChart"/>
    <dgm:cxn modelId="{B3BA7980-6089-4E14-B0F3-17E523F68E7A}" type="presParOf" srcId="{75E3C86A-8D53-4235-A4A5-246CE9035DA1}" destId="{D70215CC-900C-4AA7-BC5B-F98A538260EF}" srcOrd="0" destOrd="0" presId="urn:microsoft.com/office/officeart/2009/3/layout/HorizontalOrganizationChart"/>
    <dgm:cxn modelId="{8F249E12-F3CB-4F78-ACAA-6A2FB45885A4}" type="presParOf" srcId="{D70215CC-900C-4AA7-BC5B-F98A538260EF}" destId="{84BD351C-D5CF-463E-A3ED-F3B4970072BF}" srcOrd="0" destOrd="0" presId="urn:microsoft.com/office/officeart/2009/3/layout/HorizontalOrganizationChart"/>
    <dgm:cxn modelId="{EDD66B6B-ABB9-402F-B6E9-2AB36062888F}" type="presParOf" srcId="{D70215CC-900C-4AA7-BC5B-F98A538260EF}" destId="{59080E9F-6528-4CA3-A819-30B8AE88C3E6}" srcOrd="1" destOrd="0" presId="urn:microsoft.com/office/officeart/2009/3/layout/HorizontalOrganizationChart"/>
    <dgm:cxn modelId="{42608540-B9F7-4A43-8AD3-AE2680CC216B}" type="presParOf" srcId="{75E3C86A-8D53-4235-A4A5-246CE9035DA1}" destId="{75972DAA-367C-4E6B-9C5F-3E4B8DE331FE}" srcOrd="1" destOrd="0" presId="urn:microsoft.com/office/officeart/2009/3/layout/HorizontalOrganizationChart"/>
    <dgm:cxn modelId="{D659ED16-2F1F-4EC5-8F2F-C82C7DD7FACF}" type="presParOf" srcId="{75E3C86A-8D53-4235-A4A5-246CE9035DA1}" destId="{66F84204-37C3-404D-AEE5-B74EEDDB0C1E}" srcOrd="2" destOrd="0" presId="urn:microsoft.com/office/officeart/2009/3/layout/HorizontalOrganizationChart"/>
    <dgm:cxn modelId="{A1A7CB32-65D5-410C-931C-0E2008125842}" type="presParOf" srcId="{26723D34-7234-4F75-BED9-8863F0F85EA8}" destId="{93FD15AB-44C9-4296-92DE-D30E2EC1A56C}" srcOrd="2" destOrd="0" presId="urn:microsoft.com/office/officeart/2009/3/layout/HorizontalOrganizationChart"/>
    <dgm:cxn modelId="{6B21B76E-CDE9-4FD3-BE88-B6F09B59A6D2}" type="presParOf" srcId="{26723D34-7234-4F75-BED9-8863F0F85EA8}" destId="{63588144-896A-4303-B5FB-408752CEB627}" srcOrd="3" destOrd="0" presId="urn:microsoft.com/office/officeart/2009/3/layout/HorizontalOrganizationChart"/>
    <dgm:cxn modelId="{4BD563DA-45EB-41BF-BC85-20ED635D83A8}" type="presParOf" srcId="{63588144-896A-4303-B5FB-408752CEB627}" destId="{8A14E552-08A1-46B4-8698-FA9280F30479}" srcOrd="0" destOrd="0" presId="urn:microsoft.com/office/officeart/2009/3/layout/HorizontalOrganizationChart"/>
    <dgm:cxn modelId="{32258147-6D53-4DEE-9F34-0D4CA23BB644}" type="presParOf" srcId="{8A14E552-08A1-46B4-8698-FA9280F30479}" destId="{2099A393-FD32-4E1C-83CD-2637AB3D73E7}" srcOrd="0" destOrd="0" presId="urn:microsoft.com/office/officeart/2009/3/layout/HorizontalOrganizationChart"/>
    <dgm:cxn modelId="{B7C88017-29FE-4C0D-ABFE-F2539946D4A6}" type="presParOf" srcId="{8A14E552-08A1-46B4-8698-FA9280F30479}" destId="{76096E27-56CF-404F-B027-33A61D8B6B71}" srcOrd="1" destOrd="0" presId="urn:microsoft.com/office/officeart/2009/3/layout/HorizontalOrganizationChart"/>
    <dgm:cxn modelId="{240F977F-7596-49FC-9D9C-82456380A7B9}" type="presParOf" srcId="{63588144-896A-4303-B5FB-408752CEB627}" destId="{2E51D3E8-F555-421B-8FCA-1BB99C5599D3}" srcOrd="1" destOrd="0" presId="urn:microsoft.com/office/officeart/2009/3/layout/HorizontalOrganizationChart"/>
    <dgm:cxn modelId="{BD7342BB-91DA-453C-916E-FF94C3E49ADD}" type="presParOf" srcId="{63588144-896A-4303-B5FB-408752CEB627}" destId="{1AB2B6A5-6FDE-4490-A366-505364FFBDC2}" srcOrd="2" destOrd="0" presId="urn:microsoft.com/office/officeart/2009/3/layout/HorizontalOrganizationChart"/>
    <dgm:cxn modelId="{9C2C7876-AEDD-4ADE-A78E-794A122874DB}" type="presParOf" srcId="{26723D34-7234-4F75-BED9-8863F0F85EA8}" destId="{6C7913B3-8B87-45EB-9AB1-1E7BFC2F2BE0}" srcOrd="4" destOrd="0" presId="urn:microsoft.com/office/officeart/2009/3/layout/HorizontalOrganizationChart"/>
    <dgm:cxn modelId="{825A1B4E-9010-4A7A-A8E7-A66C6685A105}" type="presParOf" srcId="{26723D34-7234-4F75-BED9-8863F0F85EA8}" destId="{CD643D8A-9131-46B8-84BF-8070EFD28FF2}" srcOrd="5" destOrd="0" presId="urn:microsoft.com/office/officeart/2009/3/layout/HorizontalOrganizationChart"/>
    <dgm:cxn modelId="{13AED2F3-57F6-44F8-A36C-472EEE634D15}" type="presParOf" srcId="{CD643D8A-9131-46B8-84BF-8070EFD28FF2}" destId="{935C6E1F-3E02-403C-B09E-BB82C80619CF}" srcOrd="0" destOrd="0" presId="urn:microsoft.com/office/officeart/2009/3/layout/HorizontalOrganizationChart"/>
    <dgm:cxn modelId="{0D744A62-EF9B-481C-8894-99BFCE074294}" type="presParOf" srcId="{935C6E1F-3E02-403C-B09E-BB82C80619CF}" destId="{781F6787-424C-4F25-8D3C-A2019EB7DF51}" srcOrd="0" destOrd="0" presId="urn:microsoft.com/office/officeart/2009/3/layout/HorizontalOrganizationChart"/>
    <dgm:cxn modelId="{45619542-15E7-4F05-BD7D-3B01E97FA515}" type="presParOf" srcId="{935C6E1F-3E02-403C-B09E-BB82C80619CF}" destId="{290CA6F2-93D8-4929-BFE7-3299A55F701E}" srcOrd="1" destOrd="0" presId="urn:microsoft.com/office/officeart/2009/3/layout/HorizontalOrganizationChart"/>
    <dgm:cxn modelId="{38211525-545F-410E-A208-693191C9B451}" type="presParOf" srcId="{CD643D8A-9131-46B8-84BF-8070EFD28FF2}" destId="{A6C80D27-405D-42E8-9FAF-619D37CA007A}" srcOrd="1" destOrd="0" presId="urn:microsoft.com/office/officeart/2009/3/layout/HorizontalOrganizationChart"/>
    <dgm:cxn modelId="{5B7B89C4-EE5B-4B0F-AC04-A59F9EF3E39D}" type="presParOf" srcId="{CD643D8A-9131-46B8-84BF-8070EFD28FF2}" destId="{6C6E7D7D-66C8-4945-99C7-7CDD1F83B685}" srcOrd="2" destOrd="0" presId="urn:microsoft.com/office/officeart/2009/3/layout/HorizontalOrganizationChart"/>
    <dgm:cxn modelId="{6782BBF3-183A-4B59-9930-0B58BCC49C66}" type="presParOf" srcId="{18C4CA27-2370-4D72-9968-9BB43CFE9D03}" destId="{4E031C58-28A2-4B4D-8D6F-8F0AA3EDF00F}" srcOrd="2" destOrd="0" presId="urn:microsoft.com/office/officeart/2009/3/layout/HorizontalOrganizationChart"/>
    <dgm:cxn modelId="{253727CF-B877-4AD2-8E78-6CE5F615304F}" type="presParOf" srcId="{4E031C58-28A2-4B4D-8D6F-8F0AA3EDF00F}" destId="{612CBEAB-2BC3-4F69-A88B-E0C0B2CA206E}" srcOrd="0" destOrd="0" presId="urn:microsoft.com/office/officeart/2009/3/layout/HorizontalOrganizationChart"/>
    <dgm:cxn modelId="{1CF2E692-72DA-4627-AA16-9D4D14EC19C6}" type="presParOf" srcId="{4E031C58-28A2-4B4D-8D6F-8F0AA3EDF00F}" destId="{FEA65DFB-A8E2-4E88-853C-109EC95E274F}" srcOrd="1" destOrd="0" presId="urn:microsoft.com/office/officeart/2009/3/layout/HorizontalOrganizationChart"/>
    <dgm:cxn modelId="{F1BA08EB-2AE7-4052-B4EE-3BAC08242416}" type="presParOf" srcId="{FEA65DFB-A8E2-4E88-853C-109EC95E274F}" destId="{A12E6A17-3075-45B5-B615-B3902FE884A5}" srcOrd="0" destOrd="0" presId="urn:microsoft.com/office/officeart/2009/3/layout/HorizontalOrganizationChart"/>
    <dgm:cxn modelId="{1CC765BB-1F9C-4A72-91C8-3BF6A2FEB26F}" type="presParOf" srcId="{A12E6A17-3075-45B5-B615-B3902FE884A5}" destId="{76C2FE9C-8AC8-4FF5-BFE3-9E46542EACC7}" srcOrd="0" destOrd="0" presId="urn:microsoft.com/office/officeart/2009/3/layout/HorizontalOrganizationChart"/>
    <dgm:cxn modelId="{08986855-8A86-4318-B34F-709625F1E7A5}" type="presParOf" srcId="{A12E6A17-3075-45B5-B615-B3902FE884A5}" destId="{B49097E6-98E9-48D9-B9E9-045D89F6F818}" srcOrd="1" destOrd="0" presId="urn:microsoft.com/office/officeart/2009/3/layout/HorizontalOrganizationChart"/>
    <dgm:cxn modelId="{438257B9-7AD2-44BC-8227-A8AF5D0D4706}" type="presParOf" srcId="{FEA65DFB-A8E2-4E88-853C-109EC95E274F}" destId="{FC6111FC-7330-4EB3-920F-1DF8DEEE5B80}" srcOrd="1" destOrd="0" presId="urn:microsoft.com/office/officeart/2009/3/layout/HorizontalOrganizationChart"/>
    <dgm:cxn modelId="{3FA7D472-D82F-4D5A-B88F-95A1E7FFAD8C}" type="presParOf" srcId="{FEA65DFB-A8E2-4E88-853C-109EC95E274F}" destId="{94FF8F0D-058E-4A20-9C10-7CF635225C7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6D797C-6C52-45B1-982E-1D1F61E32FCA}" type="doc">
      <dgm:prSet loTypeId="urn:microsoft.com/office/officeart/2008/layout/VerticalCurvedList" loCatId="list" qsTypeId="urn:microsoft.com/office/officeart/2005/8/quickstyle/simple4" qsCatId="simple" csTypeId="urn:microsoft.com/office/officeart/2005/8/colors/accent3_2" csCatId="accent3" phldr="1"/>
      <dgm:spPr/>
    </dgm:pt>
    <dgm:pt modelId="{F8C2E905-6ED9-4C0F-945F-21E097C0DF81}">
      <dgm:prSet phldrT="[Text]"/>
      <dgm:spPr/>
      <dgm:t>
        <a:bodyPr/>
        <a:lstStyle/>
        <a:p>
          <a:r>
            <a:rPr lang="es-ES" dirty="0"/>
            <a:t>Aviso</a:t>
          </a:r>
        </a:p>
      </dgm:t>
    </dgm:pt>
    <dgm:pt modelId="{A6C95416-7C55-44EE-8231-204A73894675}" type="parTrans" cxnId="{FF56AE2C-15CA-48ED-BA91-9BB81B132D12}">
      <dgm:prSet/>
      <dgm:spPr/>
      <dgm:t>
        <a:bodyPr/>
        <a:lstStyle/>
        <a:p>
          <a:endParaRPr lang="es-ES"/>
        </a:p>
      </dgm:t>
    </dgm:pt>
    <dgm:pt modelId="{9858FF6C-0947-435B-A96C-69D12EFBE1F5}" type="sibTrans" cxnId="{FF56AE2C-15CA-48ED-BA91-9BB81B132D12}">
      <dgm:prSet/>
      <dgm:spPr/>
      <dgm:t>
        <a:bodyPr/>
        <a:lstStyle/>
        <a:p>
          <a:endParaRPr lang="es-ES"/>
        </a:p>
      </dgm:t>
    </dgm:pt>
    <dgm:pt modelId="{8CE236BB-F080-4498-A76E-3C0E0B8D36C1}">
      <dgm:prSet phldrT="[Text]"/>
      <dgm:spPr/>
      <dgm:t>
        <a:bodyPr/>
        <a:lstStyle/>
        <a:p>
          <a:r>
            <a:rPr lang="es-ES" dirty="0"/>
            <a:t>Explosión</a:t>
          </a:r>
        </a:p>
      </dgm:t>
    </dgm:pt>
    <dgm:pt modelId="{7C7E1926-A868-4EE7-AFC4-65186FA26166}" type="parTrans" cxnId="{189B2985-DCCD-4F98-9CF1-59F72116DFFE}">
      <dgm:prSet/>
      <dgm:spPr/>
      <dgm:t>
        <a:bodyPr/>
        <a:lstStyle/>
        <a:p>
          <a:endParaRPr lang="es-ES"/>
        </a:p>
      </dgm:t>
    </dgm:pt>
    <dgm:pt modelId="{7EA7A2B6-CDD8-4B5C-9487-22E900A27AA3}" type="sibTrans" cxnId="{189B2985-DCCD-4F98-9CF1-59F72116DFFE}">
      <dgm:prSet/>
      <dgm:spPr/>
      <dgm:t>
        <a:bodyPr/>
        <a:lstStyle/>
        <a:p>
          <a:endParaRPr lang="es-ES"/>
        </a:p>
      </dgm:t>
    </dgm:pt>
    <dgm:pt modelId="{26006354-E2AD-4D5F-B275-2AC053CD0838}">
      <dgm:prSet phldrT="[Text]"/>
      <dgm:spPr/>
      <dgm:t>
        <a:bodyPr/>
        <a:lstStyle/>
        <a:p>
          <a:r>
            <a:rPr lang="es-ES" dirty="0"/>
            <a:t>Disparo</a:t>
          </a:r>
        </a:p>
      </dgm:t>
    </dgm:pt>
    <dgm:pt modelId="{26D066EA-05B8-4B35-A3E5-AE070332FC89}" type="parTrans" cxnId="{FAEF99A8-D6AB-481E-8943-09233E5E869B}">
      <dgm:prSet/>
      <dgm:spPr/>
      <dgm:t>
        <a:bodyPr/>
        <a:lstStyle/>
        <a:p>
          <a:endParaRPr lang="es-ES"/>
        </a:p>
      </dgm:t>
    </dgm:pt>
    <dgm:pt modelId="{293DB6DE-9A17-4690-A77D-39182990826E}" type="sibTrans" cxnId="{FAEF99A8-D6AB-481E-8943-09233E5E869B}">
      <dgm:prSet/>
      <dgm:spPr/>
      <dgm:t>
        <a:bodyPr/>
        <a:lstStyle/>
        <a:p>
          <a:endParaRPr lang="es-ES"/>
        </a:p>
      </dgm:t>
    </dgm:pt>
    <dgm:pt modelId="{CC72DF0E-3DB9-4437-A27C-F3BD6E7AD760}" type="pres">
      <dgm:prSet presAssocID="{576D797C-6C52-45B1-982E-1D1F61E32FCA}" presName="Name0" presStyleCnt="0">
        <dgm:presLayoutVars>
          <dgm:chMax val="7"/>
          <dgm:chPref val="7"/>
          <dgm:dir/>
        </dgm:presLayoutVars>
      </dgm:prSet>
      <dgm:spPr/>
    </dgm:pt>
    <dgm:pt modelId="{86CA5661-F04B-4223-AC72-47570E39E95F}" type="pres">
      <dgm:prSet presAssocID="{576D797C-6C52-45B1-982E-1D1F61E32FCA}" presName="Name1" presStyleCnt="0"/>
      <dgm:spPr/>
    </dgm:pt>
    <dgm:pt modelId="{78428BB0-FBB4-48BB-BB9A-D3B09F202934}" type="pres">
      <dgm:prSet presAssocID="{576D797C-6C52-45B1-982E-1D1F61E32FCA}" presName="cycle" presStyleCnt="0"/>
      <dgm:spPr/>
    </dgm:pt>
    <dgm:pt modelId="{B7013E29-7C66-4A38-A02C-313AE47EEBEF}" type="pres">
      <dgm:prSet presAssocID="{576D797C-6C52-45B1-982E-1D1F61E32FCA}" presName="srcNode" presStyleLbl="node1" presStyleIdx="0" presStyleCnt="3"/>
      <dgm:spPr/>
    </dgm:pt>
    <dgm:pt modelId="{C15D3C95-FFAE-4A71-8A99-6CC5CEE3B5F7}" type="pres">
      <dgm:prSet presAssocID="{576D797C-6C52-45B1-982E-1D1F61E32FCA}" presName="conn" presStyleLbl="parChTrans1D2" presStyleIdx="0" presStyleCnt="1"/>
      <dgm:spPr/>
    </dgm:pt>
    <dgm:pt modelId="{2A2FACB6-15AE-43EA-821B-E91D7C6CC2D4}" type="pres">
      <dgm:prSet presAssocID="{576D797C-6C52-45B1-982E-1D1F61E32FCA}" presName="extraNode" presStyleLbl="node1" presStyleIdx="0" presStyleCnt="3"/>
      <dgm:spPr/>
    </dgm:pt>
    <dgm:pt modelId="{C964F911-066E-4991-834C-3D3F32646516}" type="pres">
      <dgm:prSet presAssocID="{576D797C-6C52-45B1-982E-1D1F61E32FCA}" presName="dstNode" presStyleLbl="node1" presStyleIdx="0" presStyleCnt="3"/>
      <dgm:spPr/>
    </dgm:pt>
    <dgm:pt modelId="{BE58E8DE-923C-4C5C-AAF0-656E9F7D837F}" type="pres">
      <dgm:prSet presAssocID="{F8C2E905-6ED9-4C0F-945F-21E097C0DF81}" presName="text_1" presStyleLbl="node1" presStyleIdx="0" presStyleCnt="3">
        <dgm:presLayoutVars>
          <dgm:bulletEnabled val="1"/>
        </dgm:presLayoutVars>
      </dgm:prSet>
      <dgm:spPr/>
    </dgm:pt>
    <dgm:pt modelId="{89930F6F-FB3E-422D-8740-01C7B3C117E8}" type="pres">
      <dgm:prSet presAssocID="{F8C2E905-6ED9-4C0F-945F-21E097C0DF81}" presName="accent_1" presStyleCnt="0"/>
      <dgm:spPr/>
    </dgm:pt>
    <dgm:pt modelId="{151C3309-97DB-4BAC-B805-E63C1E9ED54F}" type="pres">
      <dgm:prSet presAssocID="{F8C2E905-6ED9-4C0F-945F-21E097C0DF81}" presName="accentRepeatNode" presStyleLbl="solidFgAcc1" presStyleIdx="0" presStyleCnt="3"/>
      <dgm:spPr/>
    </dgm:pt>
    <dgm:pt modelId="{2CAA7528-AAA2-4E67-86CC-6C7DE5284B72}" type="pres">
      <dgm:prSet presAssocID="{8CE236BB-F080-4498-A76E-3C0E0B8D36C1}" presName="text_2" presStyleLbl="node1" presStyleIdx="1" presStyleCnt="3">
        <dgm:presLayoutVars>
          <dgm:bulletEnabled val="1"/>
        </dgm:presLayoutVars>
      </dgm:prSet>
      <dgm:spPr/>
    </dgm:pt>
    <dgm:pt modelId="{9767BA38-75F2-42F6-BE2A-34D7BE7827EB}" type="pres">
      <dgm:prSet presAssocID="{8CE236BB-F080-4498-A76E-3C0E0B8D36C1}" presName="accent_2" presStyleCnt="0"/>
      <dgm:spPr/>
    </dgm:pt>
    <dgm:pt modelId="{177AA8B6-AC8C-4145-9901-57CE1C457DA1}" type="pres">
      <dgm:prSet presAssocID="{8CE236BB-F080-4498-A76E-3C0E0B8D36C1}" presName="accentRepeatNode" presStyleLbl="solidFgAcc1" presStyleIdx="1" presStyleCnt="3"/>
      <dgm:spPr/>
    </dgm:pt>
    <dgm:pt modelId="{D7D41B9E-C48B-4221-BED5-6CF43578F3F3}" type="pres">
      <dgm:prSet presAssocID="{26006354-E2AD-4D5F-B275-2AC053CD0838}" presName="text_3" presStyleLbl="node1" presStyleIdx="2" presStyleCnt="3">
        <dgm:presLayoutVars>
          <dgm:bulletEnabled val="1"/>
        </dgm:presLayoutVars>
      </dgm:prSet>
      <dgm:spPr/>
    </dgm:pt>
    <dgm:pt modelId="{4EEFEA1A-135A-477C-BBBF-E1D51A516F72}" type="pres">
      <dgm:prSet presAssocID="{26006354-E2AD-4D5F-B275-2AC053CD0838}" presName="accent_3" presStyleCnt="0"/>
      <dgm:spPr/>
    </dgm:pt>
    <dgm:pt modelId="{D32864B6-1C69-4301-AD61-A3E1B657E156}" type="pres">
      <dgm:prSet presAssocID="{26006354-E2AD-4D5F-B275-2AC053CD0838}" presName="accentRepeatNode" presStyleLbl="solidFgAcc1" presStyleIdx="2" presStyleCnt="3"/>
      <dgm:spPr/>
    </dgm:pt>
  </dgm:ptLst>
  <dgm:cxnLst>
    <dgm:cxn modelId="{D280CE0E-6554-4BE7-AFAE-D76D0F4C750F}" type="presOf" srcId="{F8C2E905-6ED9-4C0F-945F-21E097C0DF81}" destId="{BE58E8DE-923C-4C5C-AAF0-656E9F7D837F}" srcOrd="0" destOrd="0" presId="urn:microsoft.com/office/officeart/2008/layout/VerticalCurvedList"/>
    <dgm:cxn modelId="{FF56AE2C-15CA-48ED-BA91-9BB81B132D12}" srcId="{576D797C-6C52-45B1-982E-1D1F61E32FCA}" destId="{F8C2E905-6ED9-4C0F-945F-21E097C0DF81}" srcOrd="0" destOrd="0" parTransId="{A6C95416-7C55-44EE-8231-204A73894675}" sibTransId="{9858FF6C-0947-435B-A96C-69D12EFBE1F5}"/>
    <dgm:cxn modelId="{E7B2B96F-6D15-4ADD-9FC8-B8B38786C394}" type="presOf" srcId="{9858FF6C-0947-435B-A96C-69D12EFBE1F5}" destId="{C15D3C95-FFAE-4A71-8A99-6CC5CEE3B5F7}" srcOrd="0" destOrd="0" presId="urn:microsoft.com/office/officeart/2008/layout/VerticalCurvedList"/>
    <dgm:cxn modelId="{4BD9077D-9975-4882-B214-1B40AFECCC58}" type="presOf" srcId="{576D797C-6C52-45B1-982E-1D1F61E32FCA}" destId="{CC72DF0E-3DB9-4437-A27C-F3BD6E7AD760}" srcOrd="0" destOrd="0" presId="urn:microsoft.com/office/officeart/2008/layout/VerticalCurvedList"/>
    <dgm:cxn modelId="{189B2985-DCCD-4F98-9CF1-59F72116DFFE}" srcId="{576D797C-6C52-45B1-982E-1D1F61E32FCA}" destId="{8CE236BB-F080-4498-A76E-3C0E0B8D36C1}" srcOrd="1" destOrd="0" parTransId="{7C7E1926-A868-4EE7-AFC4-65186FA26166}" sibTransId="{7EA7A2B6-CDD8-4B5C-9487-22E900A27AA3}"/>
    <dgm:cxn modelId="{FAEF99A8-D6AB-481E-8943-09233E5E869B}" srcId="{576D797C-6C52-45B1-982E-1D1F61E32FCA}" destId="{26006354-E2AD-4D5F-B275-2AC053CD0838}" srcOrd="2" destOrd="0" parTransId="{26D066EA-05B8-4B35-A3E5-AE070332FC89}" sibTransId="{293DB6DE-9A17-4690-A77D-39182990826E}"/>
    <dgm:cxn modelId="{865B58BA-D368-472D-95EE-0464C56DE3F9}" type="presOf" srcId="{8CE236BB-F080-4498-A76E-3C0E0B8D36C1}" destId="{2CAA7528-AAA2-4E67-86CC-6C7DE5284B72}" srcOrd="0" destOrd="0" presId="urn:microsoft.com/office/officeart/2008/layout/VerticalCurvedList"/>
    <dgm:cxn modelId="{A60D20F9-4BED-4FCE-81E3-EC2D12ABAD67}" type="presOf" srcId="{26006354-E2AD-4D5F-B275-2AC053CD0838}" destId="{D7D41B9E-C48B-4221-BED5-6CF43578F3F3}" srcOrd="0" destOrd="0" presId="urn:microsoft.com/office/officeart/2008/layout/VerticalCurvedList"/>
    <dgm:cxn modelId="{AE916BCD-0F2D-4283-BFD4-C9F72FD559FC}" type="presParOf" srcId="{CC72DF0E-3DB9-4437-A27C-F3BD6E7AD760}" destId="{86CA5661-F04B-4223-AC72-47570E39E95F}" srcOrd="0" destOrd="0" presId="urn:microsoft.com/office/officeart/2008/layout/VerticalCurvedList"/>
    <dgm:cxn modelId="{6A840772-B572-4428-8646-E98D57D24430}" type="presParOf" srcId="{86CA5661-F04B-4223-AC72-47570E39E95F}" destId="{78428BB0-FBB4-48BB-BB9A-D3B09F202934}" srcOrd="0" destOrd="0" presId="urn:microsoft.com/office/officeart/2008/layout/VerticalCurvedList"/>
    <dgm:cxn modelId="{7FCE7AE1-0180-47AC-AAFC-016D52D716E4}" type="presParOf" srcId="{78428BB0-FBB4-48BB-BB9A-D3B09F202934}" destId="{B7013E29-7C66-4A38-A02C-313AE47EEBEF}" srcOrd="0" destOrd="0" presId="urn:microsoft.com/office/officeart/2008/layout/VerticalCurvedList"/>
    <dgm:cxn modelId="{237C0CA0-4EFA-46A6-980B-B3D99D900F82}" type="presParOf" srcId="{78428BB0-FBB4-48BB-BB9A-D3B09F202934}" destId="{C15D3C95-FFAE-4A71-8A99-6CC5CEE3B5F7}" srcOrd="1" destOrd="0" presId="urn:microsoft.com/office/officeart/2008/layout/VerticalCurvedList"/>
    <dgm:cxn modelId="{7859FB33-3F88-4B2D-9027-B10190DEAD47}" type="presParOf" srcId="{78428BB0-FBB4-48BB-BB9A-D3B09F202934}" destId="{2A2FACB6-15AE-43EA-821B-E91D7C6CC2D4}" srcOrd="2" destOrd="0" presId="urn:microsoft.com/office/officeart/2008/layout/VerticalCurvedList"/>
    <dgm:cxn modelId="{5BF48616-BDEE-4480-B6E4-DD654A016A34}" type="presParOf" srcId="{78428BB0-FBB4-48BB-BB9A-D3B09F202934}" destId="{C964F911-066E-4991-834C-3D3F32646516}" srcOrd="3" destOrd="0" presId="urn:microsoft.com/office/officeart/2008/layout/VerticalCurvedList"/>
    <dgm:cxn modelId="{F58F45A4-EBD9-499D-A770-5CF6DBE708DF}" type="presParOf" srcId="{86CA5661-F04B-4223-AC72-47570E39E95F}" destId="{BE58E8DE-923C-4C5C-AAF0-656E9F7D837F}" srcOrd="1" destOrd="0" presId="urn:microsoft.com/office/officeart/2008/layout/VerticalCurvedList"/>
    <dgm:cxn modelId="{78A817DB-A2DE-45C6-BCC4-833A5737F4AF}" type="presParOf" srcId="{86CA5661-F04B-4223-AC72-47570E39E95F}" destId="{89930F6F-FB3E-422D-8740-01C7B3C117E8}" srcOrd="2" destOrd="0" presId="urn:microsoft.com/office/officeart/2008/layout/VerticalCurvedList"/>
    <dgm:cxn modelId="{5634AC10-2306-4116-8A2C-F67EBA771B23}" type="presParOf" srcId="{89930F6F-FB3E-422D-8740-01C7B3C117E8}" destId="{151C3309-97DB-4BAC-B805-E63C1E9ED54F}" srcOrd="0" destOrd="0" presId="urn:microsoft.com/office/officeart/2008/layout/VerticalCurvedList"/>
    <dgm:cxn modelId="{11714DF8-BFB1-4A8E-A76B-73567F021CAF}" type="presParOf" srcId="{86CA5661-F04B-4223-AC72-47570E39E95F}" destId="{2CAA7528-AAA2-4E67-86CC-6C7DE5284B72}" srcOrd="3" destOrd="0" presId="urn:microsoft.com/office/officeart/2008/layout/VerticalCurvedList"/>
    <dgm:cxn modelId="{20E665FE-0FA6-45B2-8897-6B75D0690C91}" type="presParOf" srcId="{86CA5661-F04B-4223-AC72-47570E39E95F}" destId="{9767BA38-75F2-42F6-BE2A-34D7BE7827EB}" srcOrd="4" destOrd="0" presId="urn:microsoft.com/office/officeart/2008/layout/VerticalCurvedList"/>
    <dgm:cxn modelId="{A0CFC8E5-3DA7-4DCB-86D1-7DC61A216F73}" type="presParOf" srcId="{9767BA38-75F2-42F6-BE2A-34D7BE7827EB}" destId="{177AA8B6-AC8C-4145-9901-57CE1C457DA1}" srcOrd="0" destOrd="0" presId="urn:microsoft.com/office/officeart/2008/layout/VerticalCurvedList"/>
    <dgm:cxn modelId="{20ABE6C2-F274-43A1-85AD-76C41C47A242}" type="presParOf" srcId="{86CA5661-F04B-4223-AC72-47570E39E95F}" destId="{D7D41B9E-C48B-4221-BED5-6CF43578F3F3}" srcOrd="5" destOrd="0" presId="urn:microsoft.com/office/officeart/2008/layout/VerticalCurvedList"/>
    <dgm:cxn modelId="{D6AA9959-CBF8-4C5F-924C-936C3F27325A}" type="presParOf" srcId="{86CA5661-F04B-4223-AC72-47570E39E95F}" destId="{4EEFEA1A-135A-477C-BBBF-E1D51A516F72}" srcOrd="6" destOrd="0" presId="urn:microsoft.com/office/officeart/2008/layout/VerticalCurvedList"/>
    <dgm:cxn modelId="{230CA304-3500-42BE-BFBA-9D19610FFE65}" type="presParOf" srcId="{4EEFEA1A-135A-477C-BBBF-E1D51A516F72}" destId="{D32864B6-1C69-4301-AD61-A3E1B657E1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D7E266-A4B3-4CA5-A0E8-9C987FBB1091}" type="doc">
      <dgm:prSet loTypeId="urn:microsoft.com/office/officeart/2005/8/layout/hProcess9" loCatId="process" qsTypeId="urn:microsoft.com/office/officeart/2005/8/quickstyle/simple4" qsCatId="simple" csTypeId="urn:microsoft.com/office/officeart/2005/8/colors/accent3_2" csCatId="accent3" phldr="1"/>
      <dgm:spPr/>
    </dgm:pt>
    <dgm:pt modelId="{2F073A89-528D-418D-B09C-9EFF43370B39}">
      <dgm:prSet phldrT="[Text]"/>
      <dgm:spPr/>
      <dgm:t>
        <a:bodyPr/>
        <a:lstStyle/>
        <a:p>
          <a:r>
            <a:rPr lang="es-ES" dirty="0"/>
            <a:t>Lugar desconocido</a:t>
          </a:r>
        </a:p>
      </dgm:t>
    </dgm:pt>
    <dgm:pt modelId="{12538E0C-B22F-44DF-BF6F-D454AA52C74F}" type="parTrans" cxnId="{D6FD9770-89AE-422A-A098-ECCECBD02F89}">
      <dgm:prSet/>
      <dgm:spPr/>
      <dgm:t>
        <a:bodyPr/>
        <a:lstStyle/>
        <a:p>
          <a:endParaRPr lang="es-ES"/>
        </a:p>
      </dgm:t>
    </dgm:pt>
    <dgm:pt modelId="{BBBAA589-21A5-4EF1-B79D-7715DBA46333}" type="sibTrans" cxnId="{D6FD9770-89AE-422A-A098-ECCECBD02F89}">
      <dgm:prSet/>
      <dgm:spPr/>
      <dgm:t>
        <a:bodyPr/>
        <a:lstStyle/>
        <a:p>
          <a:endParaRPr lang="es-ES"/>
        </a:p>
      </dgm:t>
    </dgm:pt>
    <dgm:pt modelId="{A55308D8-5DA4-4602-AB59-C205A9518E90}">
      <dgm:prSet phldrT="[Text]"/>
      <dgm:spPr/>
      <dgm:t>
        <a:bodyPr/>
        <a:lstStyle/>
        <a:p>
          <a:r>
            <a:rPr lang="es-ES" dirty="0"/>
            <a:t>Jugador desconcertado</a:t>
          </a:r>
        </a:p>
      </dgm:t>
    </dgm:pt>
    <dgm:pt modelId="{46444143-8E8D-4034-B794-2BF2231069C1}" type="parTrans" cxnId="{56360FF4-6229-4AB1-9E66-5411217AB57D}">
      <dgm:prSet/>
      <dgm:spPr/>
      <dgm:t>
        <a:bodyPr/>
        <a:lstStyle/>
        <a:p>
          <a:endParaRPr lang="es-ES"/>
        </a:p>
      </dgm:t>
    </dgm:pt>
    <dgm:pt modelId="{37358176-C833-4434-AE9B-DEF7105A92D7}" type="sibTrans" cxnId="{56360FF4-6229-4AB1-9E66-5411217AB57D}">
      <dgm:prSet/>
      <dgm:spPr/>
      <dgm:t>
        <a:bodyPr/>
        <a:lstStyle/>
        <a:p>
          <a:endParaRPr lang="es-ES"/>
        </a:p>
      </dgm:t>
    </dgm:pt>
    <dgm:pt modelId="{2005875E-7276-402E-8631-DA8E837105E9}">
      <dgm:prSet phldrT="[Text]"/>
      <dgm:spPr/>
      <dgm:t>
        <a:bodyPr/>
        <a:lstStyle/>
        <a:p>
          <a:r>
            <a:rPr lang="es-ES" dirty="0"/>
            <a:t>Alcanzar el cielo</a:t>
          </a:r>
        </a:p>
      </dgm:t>
    </dgm:pt>
    <dgm:pt modelId="{4100FAFF-A7E3-4B6B-82D6-C0AB7FF8A3E6}" type="parTrans" cxnId="{01A8F7CA-75AA-4F19-84CC-91E3DC911939}">
      <dgm:prSet/>
      <dgm:spPr/>
      <dgm:t>
        <a:bodyPr/>
        <a:lstStyle/>
        <a:p>
          <a:endParaRPr lang="es-ES"/>
        </a:p>
      </dgm:t>
    </dgm:pt>
    <dgm:pt modelId="{04301259-AD47-4A04-9590-D245E8EC4BA7}" type="sibTrans" cxnId="{01A8F7CA-75AA-4F19-84CC-91E3DC911939}">
      <dgm:prSet/>
      <dgm:spPr/>
      <dgm:t>
        <a:bodyPr/>
        <a:lstStyle/>
        <a:p>
          <a:endParaRPr lang="es-ES"/>
        </a:p>
      </dgm:t>
    </dgm:pt>
    <dgm:pt modelId="{F90639EF-C711-43F9-B097-24CDA2AEB40B}">
      <dgm:prSet phldrT="[Text]"/>
      <dgm:spPr/>
      <dgm:t>
        <a:bodyPr/>
        <a:lstStyle/>
        <a:p>
          <a:r>
            <a:rPr lang="es-ES" dirty="0"/>
            <a:t>Escapar del sótano</a:t>
          </a:r>
        </a:p>
      </dgm:t>
    </dgm:pt>
    <dgm:pt modelId="{D7C269F3-DE79-4D45-AA1C-E9C3FBFE4C3D}" type="parTrans" cxnId="{E80AFDFE-8EF7-4841-9C3E-2C8E3A87F427}">
      <dgm:prSet/>
      <dgm:spPr/>
      <dgm:t>
        <a:bodyPr/>
        <a:lstStyle/>
        <a:p>
          <a:endParaRPr lang="es-ES"/>
        </a:p>
      </dgm:t>
    </dgm:pt>
    <dgm:pt modelId="{B7869F1E-309C-4E16-AE0F-DA20F38DB722}" type="sibTrans" cxnId="{E80AFDFE-8EF7-4841-9C3E-2C8E3A87F427}">
      <dgm:prSet/>
      <dgm:spPr/>
      <dgm:t>
        <a:bodyPr/>
        <a:lstStyle/>
        <a:p>
          <a:endParaRPr lang="es-ES"/>
        </a:p>
      </dgm:t>
    </dgm:pt>
    <dgm:pt modelId="{4CA384BD-72CC-41F2-9820-F10A1F85BFAB}" type="pres">
      <dgm:prSet presAssocID="{1AD7E266-A4B3-4CA5-A0E8-9C987FBB1091}" presName="CompostProcess" presStyleCnt="0">
        <dgm:presLayoutVars>
          <dgm:dir/>
          <dgm:resizeHandles val="exact"/>
        </dgm:presLayoutVars>
      </dgm:prSet>
      <dgm:spPr/>
    </dgm:pt>
    <dgm:pt modelId="{3D5790ED-8BBF-4AC6-8A27-F0F46A89C789}" type="pres">
      <dgm:prSet presAssocID="{1AD7E266-A4B3-4CA5-A0E8-9C987FBB1091}" presName="arrow" presStyleLbl="bgShp" presStyleIdx="0" presStyleCnt="1"/>
      <dgm:spPr/>
    </dgm:pt>
    <dgm:pt modelId="{4E746647-D410-4BDD-B4E4-013AE458D04E}" type="pres">
      <dgm:prSet presAssocID="{1AD7E266-A4B3-4CA5-A0E8-9C987FBB1091}" presName="linearProcess" presStyleCnt="0"/>
      <dgm:spPr/>
    </dgm:pt>
    <dgm:pt modelId="{83ECD403-8DC3-42B2-8C5C-F36431B9D2F2}" type="pres">
      <dgm:prSet presAssocID="{2F073A89-528D-418D-B09C-9EFF43370B39}" presName="textNode" presStyleLbl="node1" presStyleIdx="0" presStyleCnt="4">
        <dgm:presLayoutVars>
          <dgm:bulletEnabled val="1"/>
        </dgm:presLayoutVars>
      </dgm:prSet>
      <dgm:spPr/>
    </dgm:pt>
    <dgm:pt modelId="{8E528CE6-60B7-43A3-9A74-936046B9D968}" type="pres">
      <dgm:prSet presAssocID="{BBBAA589-21A5-4EF1-B79D-7715DBA46333}" presName="sibTrans" presStyleCnt="0"/>
      <dgm:spPr/>
    </dgm:pt>
    <dgm:pt modelId="{990533A5-CF34-448F-B30C-B65E72E93A06}" type="pres">
      <dgm:prSet presAssocID="{A55308D8-5DA4-4602-AB59-C205A9518E90}" presName="textNode" presStyleLbl="node1" presStyleIdx="1" presStyleCnt="4">
        <dgm:presLayoutVars>
          <dgm:bulletEnabled val="1"/>
        </dgm:presLayoutVars>
      </dgm:prSet>
      <dgm:spPr/>
    </dgm:pt>
    <dgm:pt modelId="{0EAD9036-B684-4ECD-A07F-683369C724BA}" type="pres">
      <dgm:prSet presAssocID="{37358176-C833-4434-AE9B-DEF7105A92D7}" presName="sibTrans" presStyleCnt="0"/>
      <dgm:spPr/>
    </dgm:pt>
    <dgm:pt modelId="{C41D9F8C-2656-415B-A635-B5C13B28E616}" type="pres">
      <dgm:prSet presAssocID="{F90639EF-C711-43F9-B097-24CDA2AEB40B}" presName="textNode" presStyleLbl="node1" presStyleIdx="2" presStyleCnt="4">
        <dgm:presLayoutVars>
          <dgm:bulletEnabled val="1"/>
        </dgm:presLayoutVars>
      </dgm:prSet>
      <dgm:spPr/>
    </dgm:pt>
    <dgm:pt modelId="{39126B03-1171-4B00-A82A-3FB66B63FD97}" type="pres">
      <dgm:prSet presAssocID="{B7869F1E-309C-4E16-AE0F-DA20F38DB722}" presName="sibTrans" presStyleCnt="0"/>
      <dgm:spPr/>
    </dgm:pt>
    <dgm:pt modelId="{F4F1E745-806A-4B51-A1D2-808B1C2EDD60}" type="pres">
      <dgm:prSet presAssocID="{2005875E-7276-402E-8631-DA8E837105E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12331B03-26FF-41B3-B66B-02C9B199E5D4}" type="presOf" srcId="{2005875E-7276-402E-8631-DA8E837105E9}" destId="{F4F1E745-806A-4B51-A1D2-808B1C2EDD60}" srcOrd="0" destOrd="0" presId="urn:microsoft.com/office/officeart/2005/8/layout/hProcess9"/>
    <dgm:cxn modelId="{1AF42905-7685-4638-BAD3-94008B51368B}" type="presOf" srcId="{A55308D8-5DA4-4602-AB59-C205A9518E90}" destId="{990533A5-CF34-448F-B30C-B65E72E93A06}" srcOrd="0" destOrd="0" presId="urn:microsoft.com/office/officeart/2005/8/layout/hProcess9"/>
    <dgm:cxn modelId="{E04D916C-F869-4FAC-B063-AD96303BB331}" type="presOf" srcId="{2F073A89-528D-418D-B09C-9EFF43370B39}" destId="{83ECD403-8DC3-42B2-8C5C-F36431B9D2F2}" srcOrd="0" destOrd="0" presId="urn:microsoft.com/office/officeart/2005/8/layout/hProcess9"/>
    <dgm:cxn modelId="{4764864D-AC46-489E-9E12-3FFA7FD2F3A5}" type="presOf" srcId="{F90639EF-C711-43F9-B097-24CDA2AEB40B}" destId="{C41D9F8C-2656-415B-A635-B5C13B28E616}" srcOrd="0" destOrd="0" presId="urn:microsoft.com/office/officeart/2005/8/layout/hProcess9"/>
    <dgm:cxn modelId="{D6FD9770-89AE-422A-A098-ECCECBD02F89}" srcId="{1AD7E266-A4B3-4CA5-A0E8-9C987FBB1091}" destId="{2F073A89-528D-418D-B09C-9EFF43370B39}" srcOrd="0" destOrd="0" parTransId="{12538E0C-B22F-44DF-BF6F-D454AA52C74F}" sibTransId="{BBBAA589-21A5-4EF1-B79D-7715DBA46333}"/>
    <dgm:cxn modelId="{0F4AE658-3E1E-469A-BB15-536DF15591FD}" type="presOf" srcId="{1AD7E266-A4B3-4CA5-A0E8-9C987FBB1091}" destId="{4CA384BD-72CC-41F2-9820-F10A1F85BFAB}" srcOrd="0" destOrd="0" presId="urn:microsoft.com/office/officeart/2005/8/layout/hProcess9"/>
    <dgm:cxn modelId="{01A8F7CA-75AA-4F19-84CC-91E3DC911939}" srcId="{1AD7E266-A4B3-4CA5-A0E8-9C987FBB1091}" destId="{2005875E-7276-402E-8631-DA8E837105E9}" srcOrd="3" destOrd="0" parTransId="{4100FAFF-A7E3-4B6B-82D6-C0AB7FF8A3E6}" sibTransId="{04301259-AD47-4A04-9590-D245E8EC4BA7}"/>
    <dgm:cxn modelId="{56360FF4-6229-4AB1-9E66-5411217AB57D}" srcId="{1AD7E266-A4B3-4CA5-A0E8-9C987FBB1091}" destId="{A55308D8-5DA4-4602-AB59-C205A9518E90}" srcOrd="1" destOrd="0" parTransId="{46444143-8E8D-4034-B794-2BF2231069C1}" sibTransId="{37358176-C833-4434-AE9B-DEF7105A92D7}"/>
    <dgm:cxn modelId="{E80AFDFE-8EF7-4841-9C3E-2C8E3A87F427}" srcId="{1AD7E266-A4B3-4CA5-A0E8-9C987FBB1091}" destId="{F90639EF-C711-43F9-B097-24CDA2AEB40B}" srcOrd="2" destOrd="0" parTransId="{D7C269F3-DE79-4D45-AA1C-E9C3FBFE4C3D}" sibTransId="{B7869F1E-309C-4E16-AE0F-DA20F38DB722}"/>
    <dgm:cxn modelId="{57AFAA07-E574-4F13-A82B-39CE52A07200}" type="presParOf" srcId="{4CA384BD-72CC-41F2-9820-F10A1F85BFAB}" destId="{3D5790ED-8BBF-4AC6-8A27-F0F46A89C789}" srcOrd="0" destOrd="0" presId="urn:microsoft.com/office/officeart/2005/8/layout/hProcess9"/>
    <dgm:cxn modelId="{B56A32BD-84E1-4039-A72A-43978F454246}" type="presParOf" srcId="{4CA384BD-72CC-41F2-9820-F10A1F85BFAB}" destId="{4E746647-D410-4BDD-B4E4-013AE458D04E}" srcOrd="1" destOrd="0" presId="urn:microsoft.com/office/officeart/2005/8/layout/hProcess9"/>
    <dgm:cxn modelId="{EE483EF7-30E4-4AA3-A882-3623C60C7384}" type="presParOf" srcId="{4E746647-D410-4BDD-B4E4-013AE458D04E}" destId="{83ECD403-8DC3-42B2-8C5C-F36431B9D2F2}" srcOrd="0" destOrd="0" presId="urn:microsoft.com/office/officeart/2005/8/layout/hProcess9"/>
    <dgm:cxn modelId="{A2DA9A28-8741-4C40-BCC5-451FB5DB3B95}" type="presParOf" srcId="{4E746647-D410-4BDD-B4E4-013AE458D04E}" destId="{8E528CE6-60B7-43A3-9A74-936046B9D968}" srcOrd="1" destOrd="0" presId="urn:microsoft.com/office/officeart/2005/8/layout/hProcess9"/>
    <dgm:cxn modelId="{75C23078-B857-49C5-82BF-3AA8E6A2F435}" type="presParOf" srcId="{4E746647-D410-4BDD-B4E4-013AE458D04E}" destId="{990533A5-CF34-448F-B30C-B65E72E93A06}" srcOrd="2" destOrd="0" presId="urn:microsoft.com/office/officeart/2005/8/layout/hProcess9"/>
    <dgm:cxn modelId="{89B09DD0-7345-416F-8ADE-FDFFE04657A2}" type="presParOf" srcId="{4E746647-D410-4BDD-B4E4-013AE458D04E}" destId="{0EAD9036-B684-4ECD-A07F-683369C724BA}" srcOrd="3" destOrd="0" presId="urn:microsoft.com/office/officeart/2005/8/layout/hProcess9"/>
    <dgm:cxn modelId="{6ECED51D-EC76-4CEB-96CA-29C12CFC2C84}" type="presParOf" srcId="{4E746647-D410-4BDD-B4E4-013AE458D04E}" destId="{C41D9F8C-2656-415B-A635-B5C13B28E616}" srcOrd="4" destOrd="0" presId="urn:microsoft.com/office/officeart/2005/8/layout/hProcess9"/>
    <dgm:cxn modelId="{9529275A-3522-4DA4-B4B4-9BC7AD64F7FE}" type="presParOf" srcId="{4E746647-D410-4BDD-B4E4-013AE458D04E}" destId="{39126B03-1171-4B00-A82A-3FB66B63FD97}" srcOrd="5" destOrd="0" presId="urn:microsoft.com/office/officeart/2005/8/layout/hProcess9"/>
    <dgm:cxn modelId="{D829D992-581E-4096-9D78-84C052A430D9}" type="presParOf" srcId="{4E746647-D410-4BDD-B4E4-013AE458D04E}" destId="{F4F1E745-806A-4B51-A1D2-808B1C2EDD6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C3496D-D912-43EE-8F73-3FAE29B8A25C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88F8B02B-EB66-43A9-B6CE-F8CBB2871810}">
      <dgm:prSet phldrT="[Text]"/>
      <dgm:spPr/>
      <dgm:t>
        <a:bodyPr/>
        <a:lstStyle/>
        <a:p>
          <a:r>
            <a:rPr lang="es-ES" dirty="0"/>
            <a:t>Juego complejo mecánicamente, y no visualmente</a:t>
          </a:r>
        </a:p>
      </dgm:t>
    </dgm:pt>
    <dgm:pt modelId="{AEBC3947-1707-4C15-AF9C-C2D62A13E8BF}" type="parTrans" cxnId="{6AD78539-1FED-4E2E-B5DC-243A1362890C}">
      <dgm:prSet/>
      <dgm:spPr/>
      <dgm:t>
        <a:bodyPr/>
        <a:lstStyle/>
        <a:p>
          <a:endParaRPr lang="es-ES"/>
        </a:p>
      </dgm:t>
    </dgm:pt>
    <dgm:pt modelId="{7CF5648B-636C-40DB-8D46-97ADF7BEBFAF}" type="sibTrans" cxnId="{6AD78539-1FED-4E2E-B5DC-243A1362890C}">
      <dgm:prSet/>
      <dgm:spPr/>
      <dgm:t>
        <a:bodyPr/>
        <a:lstStyle/>
        <a:p>
          <a:endParaRPr lang="es-ES"/>
        </a:p>
      </dgm:t>
    </dgm:pt>
    <dgm:pt modelId="{633FE4A6-6A15-4454-AD3D-50A8589D3723}">
      <dgm:prSet phldrT="[Text]"/>
      <dgm:spPr/>
      <dgm:t>
        <a:bodyPr/>
        <a:lstStyle/>
        <a:p>
          <a:r>
            <a:rPr lang="es-ES" dirty="0"/>
            <a:t>Juego fácilmente ampliable con infinidad de posibilidades</a:t>
          </a:r>
        </a:p>
      </dgm:t>
    </dgm:pt>
    <dgm:pt modelId="{FF5AE5E3-9398-4DD4-A148-7B1E93219F71}" type="parTrans" cxnId="{1358A06F-7660-47D5-A256-EAA45390650D}">
      <dgm:prSet/>
      <dgm:spPr/>
      <dgm:t>
        <a:bodyPr/>
        <a:lstStyle/>
        <a:p>
          <a:endParaRPr lang="es-ES"/>
        </a:p>
      </dgm:t>
    </dgm:pt>
    <dgm:pt modelId="{D9A05B48-021B-4E0C-B8CD-6C49F09FA7E7}" type="sibTrans" cxnId="{1358A06F-7660-47D5-A256-EAA45390650D}">
      <dgm:prSet/>
      <dgm:spPr/>
      <dgm:t>
        <a:bodyPr/>
        <a:lstStyle/>
        <a:p>
          <a:endParaRPr lang="es-ES"/>
        </a:p>
      </dgm:t>
    </dgm:pt>
    <dgm:pt modelId="{F51BED52-5761-48A7-A614-AA6FF218CA42}">
      <dgm:prSet phldrT="[Text]"/>
      <dgm:spPr/>
      <dgm:t>
        <a:bodyPr/>
        <a:lstStyle/>
        <a:p>
          <a:r>
            <a:rPr lang="es-ES" dirty="0"/>
            <a:t>Juego realizado en solitario, con tiempo limitado</a:t>
          </a:r>
        </a:p>
      </dgm:t>
    </dgm:pt>
    <dgm:pt modelId="{60822B73-4210-41DA-9DD7-DA74EDEEDAB3}" type="parTrans" cxnId="{BED1DA57-1372-415D-8390-4B188C57DF9A}">
      <dgm:prSet/>
      <dgm:spPr/>
      <dgm:t>
        <a:bodyPr/>
        <a:lstStyle/>
        <a:p>
          <a:endParaRPr lang="es-ES"/>
        </a:p>
      </dgm:t>
    </dgm:pt>
    <dgm:pt modelId="{B5F3C208-D7B7-4290-97EC-B186EDE90969}" type="sibTrans" cxnId="{BED1DA57-1372-415D-8390-4B188C57DF9A}">
      <dgm:prSet/>
      <dgm:spPr/>
      <dgm:t>
        <a:bodyPr/>
        <a:lstStyle/>
        <a:p>
          <a:endParaRPr lang="es-ES"/>
        </a:p>
      </dgm:t>
    </dgm:pt>
    <dgm:pt modelId="{38E2898A-9938-4B15-BB35-F0E739B7173E}" type="pres">
      <dgm:prSet presAssocID="{29C3496D-D912-43EE-8F73-3FAE29B8A25C}" presName="diagram" presStyleCnt="0">
        <dgm:presLayoutVars>
          <dgm:dir/>
          <dgm:resizeHandles val="exact"/>
        </dgm:presLayoutVars>
      </dgm:prSet>
      <dgm:spPr/>
    </dgm:pt>
    <dgm:pt modelId="{446D6EC1-666E-4A62-876C-BB301B33D869}" type="pres">
      <dgm:prSet presAssocID="{88F8B02B-EB66-43A9-B6CE-F8CBB2871810}" presName="node" presStyleLbl="node1" presStyleIdx="0" presStyleCnt="3">
        <dgm:presLayoutVars>
          <dgm:bulletEnabled val="1"/>
        </dgm:presLayoutVars>
      </dgm:prSet>
      <dgm:spPr/>
    </dgm:pt>
    <dgm:pt modelId="{268023C1-4F9B-4E25-B003-C1FFABD48F5F}" type="pres">
      <dgm:prSet presAssocID="{7CF5648B-636C-40DB-8D46-97ADF7BEBFAF}" presName="sibTrans" presStyleCnt="0"/>
      <dgm:spPr/>
    </dgm:pt>
    <dgm:pt modelId="{44D01780-66CE-478A-94F8-B2BE49B56880}" type="pres">
      <dgm:prSet presAssocID="{633FE4A6-6A15-4454-AD3D-50A8589D3723}" presName="node" presStyleLbl="node1" presStyleIdx="1" presStyleCnt="3">
        <dgm:presLayoutVars>
          <dgm:bulletEnabled val="1"/>
        </dgm:presLayoutVars>
      </dgm:prSet>
      <dgm:spPr/>
    </dgm:pt>
    <dgm:pt modelId="{5DC05CEE-8F14-4F0F-8A76-8ED23E2659AC}" type="pres">
      <dgm:prSet presAssocID="{D9A05B48-021B-4E0C-B8CD-6C49F09FA7E7}" presName="sibTrans" presStyleCnt="0"/>
      <dgm:spPr/>
    </dgm:pt>
    <dgm:pt modelId="{F9148130-2437-40B1-B697-B77436399337}" type="pres">
      <dgm:prSet presAssocID="{F51BED52-5761-48A7-A614-AA6FF218CA42}" presName="node" presStyleLbl="node1" presStyleIdx="2" presStyleCnt="3" custLinFactNeighborX="-16" custLinFactNeighborY="1372">
        <dgm:presLayoutVars>
          <dgm:bulletEnabled val="1"/>
        </dgm:presLayoutVars>
      </dgm:prSet>
      <dgm:spPr/>
    </dgm:pt>
  </dgm:ptLst>
  <dgm:cxnLst>
    <dgm:cxn modelId="{8EC56E22-CA23-45A4-888A-A377588FA428}" type="presOf" srcId="{F51BED52-5761-48A7-A614-AA6FF218CA42}" destId="{F9148130-2437-40B1-B697-B77436399337}" srcOrd="0" destOrd="0" presId="urn:microsoft.com/office/officeart/2005/8/layout/default"/>
    <dgm:cxn modelId="{574A3125-7F68-4586-8FF2-E80A623D63E2}" type="presOf" srcId="{88F8B02B-EB66-43A9-B6CE-F8CBB2871810}" destId="{446D6EC1-666E-4A62-876C-BB301B33D869}" srcOrd="0" destOrd="0" presId="urn:microsoft.com/office/officeart/2005/8/layout/default"/>
    <dgm:cxn modelId="{6AD78539-1FED-4E2E-B5DC-243A1362890C}" srcId="{29C3496D-D912-43EE-8F73-3FAE29B8A25C}" destId="{88F8B02B-EB66-43A9-B6CE-F8CBB2871810}" srcOrd="0" destOrd="0" parTransId="{AEBC3947-1707-4C15-AF9C-C2D62A13E8BF}" sibTransId="{7CF5648B-636C-40DB-8D46-97ADF7BEBFAF}"/>
    <dgm:cxn modelId="{1358A06F-7660-47D5-A256-EAA45390650D}" srcId="{29C3496D-D912-43EE-8F73-3FAE29B8A25C}" destId="{633FE4A6-6A15-4454-AD3D-50A8589D3723}" srcOrd="1" destOrd="0" parTransId="{FF5AE5E3-9398-4DD4-A148-7B1E93219F71}" sibTransId="{D9A05B48-021B-4E0C-B8CD-6C49F09FA7E7}"/>
    <dgm:cxn modelId="{BED1DA57-1372-415D-8390-4B188C57DF9A}" srcId="{29C3496D-D912-43EE-8F73-3FAE29B8A25C}" destId="{F51BED52-5761-48A7-A614-AA6FF218CA42}" srcOrd="2" destOrd="0" parTransId="{60822B73-4210-41DA-9DD7-DA74EDEEDAB3}" sibTransId="{B5F3C208-D7B7-4290-97EC-B186EDE90969}"/>
    <dgm:cxn modelId="{B0C253DD-1F7F-41B7-90E5-CD5878CA5BBD}" type="presOf" srcId="{633FE4A6-6A15-4454-AD3D-50A8589D3723}" destId="{44D01780-66CE-478A-94F8-B2BE49B56880}" srcOrd="0" destOrd="0" presId="urn:microsoft.com/office/officeart/2005/8/layout/default"/>
    <dgm:cxn modelId="{E908FCFC-CB23-431E-AE58-1544E5BD26AB}" type="presOf" srcId="{29C3496D-D912-43EE-8F73-3FAE29B8A25C}" destId="{38E2898A-9938-4B15-BB35-F0E739B7173E}" srcOrd="0" destOrd="0" presId="urn:microsoft.com/office/officeart/2005/8/layout/default"/>
    <dgm:cxn modelId="{D7621FAE-C0D8-4562-AC29-48FB7A7BE1B4}" type="presParOf" srcId="{38E2898A-9938-4B15-BB35-F0E739B7173E}" destId="{446D6EC1-666E-4A62-876C-BB301B33D869}" srcOrd="0" destOrd="0" presId="urn:microsoft.com/office/officeart/2005/8/layout/default"/>
    <dgm:cxn modelId="{4E4FB38C-85BA-491B-8658-550FC0E5D4E6}" type="presParOf" srcId="{38E2898A-9938-4B15-BB35-F0E739B7173E}" destId="{268023C1-4F9B-4E25-B003-C1FFABD48F5F}" srcOrd="1" destOrd="0" presId="urn:microsoft.com/office/officeart/2005/8/layout/default"/>
    <dgm:cxn modelId="{DA594567-7651-4FCE-96FC-D34969D4BB39}" type="presParOf" srcId="{38E2898A-9938-4B15-BB35-F0E739B7173E}" destId="{44D01780-66CE-478A-94F8-B2BE49B56880}" srcOrd="2" destOrd="0" presId="urn:microsoft.com/office/officeart/2005/8/layout/default"/>
    <dgm:cxn modelId="{181AC07F-03DC-4BF5-82DF-9971C75C85E7}" type="presParOf" srcId="{38E2898A-9938-4B15-BB35-F0E739B7173E}" destId="{5DC05CEE-8F14-4F0F-8A76-8ED23E2659AC}" srcOrd="3" destOrd="0" presId="urn:microsoft.com/office/officeart/2005/8/layout/default"/>
    <dgm:cxn modelId="{2F7F6EEB-E9F5-4C57-A13E-F2667278B66C}" type="presParOf" srcId="{38E2898A-9938-4B15-BB35-F0E739B7173E}" destId="{F9148130-2437-40B1-B697-B7743639933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BEAB-2BC3-4F69-A88B-E0C0B2CA206E}">
      <dsp:nvSpPr>
        <dsp:cNvPr id="0" name=""/>
        <dsp:cNvSpPr/>
      </dsp:nvSpPr>
      <dsp:spPr>
        <a:xfrm>
          <a:off x="3046889" y="1839444"/>
          <a:ext cx="2129947" cy="190173"/>
        </a:xfrm>
        <a:custGeom>
          <a:avLst/>
          <a:gdLst/>
          <a:ahLst/>
          <a:cxnLst/>
          <a:rect l="0" t="0" r="0" b="0"/>
          <a:pathLst>
            <a:path>
              <a:moveTo>
                <a:pt x="0" y="190173"/>
              </a:moveTo>
              <a:lnTo>
                <a:pt x="2129947" y="190173"/>
              </a:lnTo>
              <a:lnTo>
                <a:pt x="2129947" y="0"/>
              </a:lnTo>
            </a:path>
          </a:pathLst>
        </a:custGeom>
        <a:noFill/>
        <a:ln w="952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7913B3-8B87-45EB-9AB1-1E7BFC2F2BE0}">
      <dsp:nvSpPr>
        <dsp:cNvPr id="0" name=""/>
        <dsp:cNvSpPr/>
      </dsp:nvSpPr>
      <dsp:spPr>
        <a:xfrm>
          <a:off x="3046889" y="2029618"/>
          <a:ext cx="4259895" cy="1308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55616" y="0"/>
              </a:lnTo>
              <a:lnTo>
                <a:pt x="3955616" y="1308396"/>
              </a:lnTo>
              <a:lnTo>
                <a:pt x="4259895" y="1308396"/>
              </a:lnTo>
            </a:path>
          </a:pathLst>
        </a:custGeom>
        <a:noFill/>
        <a:ln w="952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FD15AB-44C9-4296-92DE-D30E2EC1A56C}">
      <dsp:nvSpPr>
        <dsp:cNvPr id="0" name=""/>
        <dsp:cNvSpPr/>
      </dsp:nvSpPr>
      <dsp:spPr>
        <a:xfrm>
          <a:off x="3046889" y="1983898"/>
          <a:ext cx="42598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59895" y="45720"/>
              </a:lnTo>
            </a:path>
          </a:pathLst>
        </a:custGeom>
        <a:noFill/>
        <a:ln w="952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DC580-969F-413A-AB64-9A580218E523}">
      <dsp:nvSpPr>
        <dsp:cNvPr id="0" name=""/>
        <dsp:cNvSpPr/>
      </dsp:nvSpPr>
      <dsp:spPr>
        <a:xfrm>
          <a:off x="3046889" y="721222"/>
          <a:ext cx="4259895" cy="1308396"/>
        </a:xfrm>
        <a:custGeom>
          <a:avLst/>
          <a:gdLst/>
          <a:ahLst/>
          <a:cxnLst/>
          <a:rect l="0" t="0" r="0" b="0"/>
          <a:pathLst>
            <a:path>
              <a:moveTo>
                <a:pt x="0" y="1308396"/>
              </a:moveTo>
              <a:lnTo>
                <a:pt x="3955616" y="1308396"/>
              </a:lnTo>
              <a:lnTo>
                <a:pt x="3955616" y="0"/>
              </a:lnTo>
              <a:lnTo>
                <a:pt x="4259895" y="0"/>
              </a:lnTo>
            </a:path>
          </a:pathLst>
        </a:custGeom>
        <a:noFill/>
        <a:ln w="952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2739E-1057-420F-AA4D-109EEAB8104B}">
      <dsp:nvSpPr>
        <dsp:cNvPr id="0" name=""/>
        <dsp:cNvSpPr/>
      </dsp:nvSpPr>
      <dsp:spPr>
        <a:xfrm>
          <a:off x="4107" y="1565594"/>
          <a:ext cx="3042782" cy="9280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/>
            <a:t>Jugador</a:t>
          </a:r>
        </a:p>
      </dsp:txBody>
      <dsp:txXfrm>
        <a:off x="4107" y="1565594"/>
        <a:ext cx="3042782" cy="928048"/>
      </dsp:txXfrm>
    </dsp:sp>
    <dsp:sp modelId="{84BD351C-D5CF-463E-A3ED-F3B4970072BF}">
      <dsp:nvSpPr>
        <dsp:cNvPr id="0" name=""/>
        <dsp:cNvSpPr/>
      </dsp:nvSpPr>
      <dsp:spPr>
        <a:xfrm>
          <a:off x="7306785" y="257197"/>
          <a:ext cx="3042782" cy="9280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/>
            <a:t>Puertas</a:t>
          </a:r>
        </a:p>
      </dsp:txBody>
      <dsp:txXfrm>
        <a:off x="7306785" y="257197"/>
        <a:ext cx="3042782" cy="928048"/>
      </dsp:txXfrm>
    </dsp:sp>
    <dsp:sp modelId="{2099A393-FD32-4E1C-83CD-2637AB3D73E7}">
      <dsp:nvSpPr>
        <dsp:cNvPr id="0" name=""/>
        <dsp:cNvSpPr/>
      </dsp:nvSpPr>
      <dsp:spPr>
        <a:xfrm>
          <a:off x="7306785" y="1565594"/>
          <a:ext cx="3042782" cy="9280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/>
            <a:t>Drones</a:t>
          </a:r>
        </a:p>
      </dsp:txBody>
      <dsp:txXfrm>
        <a:off x="7306785" y="1565594"/>
        <a:ext cx="3042782" cy="928048"/>
      </dsp:txXfrm>
    </dsp:sp>
    <dsp:sp modelId="{781F6787-424C-4F25-8D3C-A2019EB7DF51}">
      <dsp:nvSpPr>
        <dsp:cNvPr id="0" name=""/>
        <dsp:cNvSpPr/>
      </dsp:nvSpPr>
      <dsp:spPr>
        <a:xfrm>
          <a:off x="7306785" y="2873990"/>
          <a:ext cx="3042782" cy="9280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/>
            <a:t>Torretas</a:t>
          </a:r>
        </a:p>
      </dsp:txBody>
      <dsp:txXfrm>
        <a:off x="7306785" y="2873990"/>
        <a:ext cx="3042782" cy="928048"/>
      </dsp:txXfrm>
    </dsp:sp>
    <dsp:sp modelId="{76C2FE9C-8AC8-4FF5-BFE3-9E46542EACC7}">
      <dsp:nvSpPr>
        <dsp:cNvPr id="0" name=""/>
        <dsp:cNvSpPr/>
      </dsp:nvSpPr>
      <dsp:spPr>
        <a:xfrm>
          <a:off x="3655446" y="911396"/>
          <a:ext cx="3042782" cy="9280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/>
            <a:t>Inhibidores</a:t>
          </a:r>
        </a:p>
      </dsp:txBody>
      <dsp:txXfrm>
        <a:off x="3655446" y="911396"/>
        <a:ext cx="3042782" cy="928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D3C95-FFAE-4A71-8A99-6CC5CEE3B5F7}">
      <dsp:nvSpPr>
        <dsp:cNvPr id="0" name=""/>
        <dsp:cNvSpPr/>
      </dsp:nvSpPr>
      <dsp:spPr>
        <a:xfrm>
          <a:off x="-5277777" y="-808356"/>
          <a:ext cx="6285062" cy="6285062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952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8E8DE-923C-4C5C-AAF0-656E9F7D837F}">
      <dsp:nvSpPr>
        <dsp:cNvPr id="0" name=""/>
        <dsp:cNvSpPr/>
      </dsp:nvSpPr>
      <dsp:spPr>
        <a:xfrm>
          <a:off x="647966" y="466834"/>
          <a:ext cx="8733450" cy="93367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1101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kern="1200" dirty="0"/>
            <a:t>Aviso</a:t>
          </a:r>
        </a:p>
      </dsp:txBody>
      <dsp:txXfrm>
        <a:off x="647966" y="466834"/>
        <a:ext cx="8733450" cy="933670"/>
      </dsp:txXfrm>
    </dsp:sp>
    <dsp:sp modelId="{151C3309-97DB-4BAC-B805-E63C1E9ED54F}">
      <dsp:nvSpPr>
        <dsp:cNvPr id="0" name=""/>
        <dsp:cNvSpPr/>
      </dsp:nvSpPr>
      <dsp:spPr>
        <a:xfrm>
          <a:off x="64423" y="350126"/>
          <a:ext cx="1167087" cy="1167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A7528-AAA2-4E67-86CC-6C7DE5284B72}">
      <dsp:nvSpPr>
        <dsp:cNvPr id="0" name=""/>
        <dsp:cNvSpPr/>
      </dsp:nvSpPr>
      <dsp:spPr>
        <a:xfrm>
          <a:off x="987356" y="1867339"/>
          <a:ext cx="8394061" cy="93367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1101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kern="1200" dirty="0"/>
            <a:t>Explosión</a:t>
          </a:r>
        </a:p>
      </dsp:txBody>
      <dsp:txXfrm>
        <a:off x="987356" y="1867339"/>
        <a:ext cx="8394061" cy="933670"/>
      </dsp:txXfrm>
    </dsp:sp>
    <dsp:sp modelId="{177AA8B6-AC8C-4145-9901-57CE1C457DA1}">
      <dsp:nvSpPr>
        <dsp:cNvPr id="0" name=""/>
        <dsp:cNvSpPr/>
      </dsp:nvSpPr>
      <dsp:spPr>
        <a:xfrm>
          <a:off x="403812" y="1750631"/>
          <a:ext cx="1167087" cy="1167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41B9E-C48B-4221-BED5-6CF43578F3F3}">
      <dsp:nvSpPr>
        <dsp:cNvPr id="0" name=""/>
        <dsp:cNvSpPr/>
      </dsp:nvSpPr>
      <dsp:spPr>
        <a:xfrm>
          <a:off x="647966" y="3267844"/>
          <a:ext cx="8733450" cy="93367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1101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kern="1200" dirty="0"/>
            <a:t>Disparo</a:t>
          </a:r>
        </a:p>
      </dsp:txBody>
      <dsp:txXfrm>
        <a:off x="647966" y="3267844"/>
        <a:ext cx="8733450" cy="933670"/>
      </dsp:txXfrm>
    </dsp:sp>
    <dsp:sp modelId="{D32864B6-1C69-4301-AD61-A3E1B657E156}">
      <dsp:nvSpPr>
        <dsp:cNvPr id="0" name=""/>
        <dsp:cNvSpPr/>
      </dsp:nvSpPr>
      <dsp:spPr>
        <a:xfrm>
          <a:off x="64423" y="3151136"/>
          <a:ext cx="1167087" cy="11670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790ED-8BBF-4AC6-8A27-F0F46A89C789}">
      <dsp:nvSpPr>
        <dsp:cNvPr id="0" name=""/>
        <dsp:cNvSpPr/>
      </dsp:nvSpPr>
      <dsp:spPr>
        <a:xfrm>
          <a:off x="776525" y="0"/>
          <a:ext cx="8800623" cy="405923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ECD403-8DC3-42B2-8C5C-F36431B9D2F2}">
      <dsp:nvSpPr>
        <dsp:cNvPr id="0" name=""/>
        <dsp:cNvSpPr/>
      </dsp:nvSpPr>
      <dsp:spPr>
        <a:xfrm>
          <a:off x="3991" y="1217771"/>
          <a:ext cx="2475897" cy="162369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Lugar desconocido</a:t>
          </a:r>
        </a:p>
      </dsp:txBody>
      <dsp:txXfrm>
        <a:off x="83253" y="1297033"/>
        <a:ext cx="2317373" cy="1465170"/>
      </dsp:txXfrm>
    </dsp:sp>
    <dsp:sp modelId="{990533A5-CF34-448F-B30C-B65E72E93A06}">
      <dsp:nvSpPr>
        <dsp:cNvPr id="0" name=""/>
        <dsp:cNvSpPr/>
      </dsp:nvSpPr>
      <dsp:spPr>
        <a:xfrm>
          <a:off x="2627256" y="1217771"/>
          <a:ext cx="2475897" cy="162369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Jugador desconcertado</a:t>
          </a:r>
        </a:p>
      </dsp:txBody>
      <dsp:txXfrm>
        <a:off x="2706518" y="1297033"/>
        <a:ext cx="2317373" cy="1465170"/>
      </dsp:txXfrm>
    </dsp:sp>
    <dsp:sp modelId="{C41D9F8C-2656-415B-A635-B5C13B28E616}">
      <dsp:nvSpPr>
        <dsp:cNvPr id="0" name=""/>
        <dsp:cNvSpPr/>
      </dsp:nvSpPr>
      <dsp:spPr>
        <a:xfrm>
          <a:off x="5250521" y="1217771"/>
          <a:ext cx="2475897" cy="162369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Escapar del sótano</a:t>
          </a:r>
        </a:p>
      </dsp:txBody>
      <dsp:txXfrm>
        <a:off x="5329783" y="1297033"/>
        <a:ext cx="2317373" cy="1465170"/>
      </dsp:txXfrm>
    </dsp:sp>
    <dsp:sp modelId="{F4F1E745-806A-4B51-A1D2-808B1C2EDD60}">
      <dsp:nvSpPr>
        <dsp:cNvPr id="0" name=""/>
        <dsp:cNvSpPr/>
      </dsp:nvSpPr>
      <dsp:spPr>
        <a:xfrm>
          <a:off x="7873786" y="1217771"/>
          <a:ext cx="2475897" cy="162369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Alcanzar el cielo</a:t>
          </a:r>
        </a:p>
      </dsp:txBody>
      <dsp:txXfrm>
        <a:off x="7953048" y="1297033"/>
        <a:ext cx="2317373" cy="1465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D6EC1-666E-4A62-876C-BB301B33D869}">
      <dsp:nvSpPr>
        <dsp:cNvPr id="0" name=""/>
        <dsp:cNvSpPr/>
      </dsp:nvSpPr>
      <dsp:spPr>
        <a:xfrm>
          <a:off x="0" y="1058961"/>
          <a:ext cx="3235523" cy="194131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Juego complejo mecánicamente, y no visualmente</a:t>
          </a:r>
        </a:p>
      </dsp:txBody>
      <dsp:txXfrm>
        <a:off x="0" y="1058961"/>
        <a:ext cx="3235523" cy="1941314"/>
      </dsp:txXfrm>
    </dsp:sp>
    <dsp:sp modelId="{44D01780-66CE-478A-94F8-B2BE49B56880}">
      <dsp:nvSpPr>
        <dsp:cNvPr id="0" name=""/>
        <dsp:cNvSpPr/>
      </dsp:nvSpPr>
      <dsp:spPr>
        <a:xfrm>
          <a:off x="3559075" y="1058961"/>
          <a:ext cx="3235523" cy="194131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Juego fácilmente ampliable con infinidad de posibilidades</a:t>
          </a:r>
        </a:p>
      </dsp:txBody>
      <dsp:txXfrm>
        <a:off x="3559075" y="1058961"/>
        <a:ext cx="3235523" cy="1941314"/>
      </dsp:txXfrm>
    </dsp:sp>
    <dsp:sp modelId="{F9148130-2437-40B1-B697-B77436399337}">
      <dsp:nvSpPr>
        <dsp:cNvPr id="0" name=""/>
        <dsp:cNvSpPr/>
      </dsp:nvSpPr>
      <dsp:spPr>
        <a:xfrm>
          <a:off x="7117633" y="1085596"/>
          <a:ext cx="3235523" cy="194131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Juego realizado en solitario, con tiempo limitado</a:t>
          </a:r>
        </a:p>
      </dsp:txBody>
      <dsp:txXfrm>
        <a:off x="7117633" y="1085596"/>
        <a:ext cx="3235523" cy="1941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kv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kv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kv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kv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kv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openxmlformats.org/officeDocument/2006/relationships/slideLayout" Target="../slideLayouts/slideLayout4.xml"/><Relationship Id="rId12" Type="http://schemas.microsoft.com/office/2007/relationships/diagramDrawing" Target="../diagrams/drawing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diagramColors" Target="../diagrams/colors2.xml"/><Relationship Id="rId5" Type="http://schemas.microsoft.com/office/2007/relationships/media" Target="../media/media3.wav"/><Relationship Id="rId10" Type="http://schemas.openxmlformats.org/officeDocument/2006/relationships/diagramQuickStyle" Target="../diagrams/quickStyle2.xml"/><Relationship Id="rId4" Type="http://schemas.openxmlformats.org/officeDocument/2006/relationships/audio" Target="../media/media2.wav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k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9F2C-C9DA-4034-AFB1-CA326A60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201662"/>
            <a:ext cx="9440034" cy="1396679"/>
          </a:xfrm>
        </p:spPr>
        <p:txBody>
          <a:bodyPr>
            <a:normAutofit fontScale="90000"/>
          </a:bodyPr>
          <a:lstStyle/>
          <a:p>
            <a:r>
              <a:rPr lang="es-ES" sz="9600" b="1" dirty="0"/>
              <a:t>Shadow Basement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1F3F3-CA16-49D8-8663-EB2FAE12C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27139"/>
            <a:ext cx="9440034" cy="1049867"/>
          </a:xfrm>
        </p:spPr>
        <p:txBody>
          <a:bodyPr/>
          <a:lstStyle/>
          <a:p>
            <a:r>
              <a:rPr lang="es-ES" dirty="0"/>
              <a:t>Rubén Prieto García</a:t>
            </a:r>
          </a:p>
        </p:txBody>
      </p:sp>
    </p:spTree>
    <p:extLst>
      <p:ext uri="{BB962C8B-B14F-4D97-AF65-F5344CB8AC3E}">
        <p14:creationId xmlns:p14="http://schemas.microsoft.com/office/powerpoint/2010/main" val="23779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EF51-A095-4EB1-BF66-FD7D52E9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Link múltiple</a:t>
            </a:r>
          </a:p>
        </p:txBody>
      </p:sp>
      <p:pic>
        <p:nvPicPr>
          <p:cNvPr id="7" name="2024-05-17 01-23-31">
            <a:hlinkClick r:id="" action="ppaction://media"/>
            <a:extLst>
              <a:ext uri="{FF2B5EF4-FFF2-40B4-BE49-F238E27FC236}">
                <a16:creationId xmlns:a16="http://schemas.microsoft.com/office/drawing/2014/main" id="{B9D5AF00-F379-4DBF-B409-D2D0D88A57F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3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399540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F336-2297-405E-AFE0-223AECE4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Zonas de peligro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1047E5-72FC-4DBB-9E84-130D4503E8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4443" y="2369572"/>
            <a:ext cx="2258511" cy="342484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5B8213-188F-4995-8437-D710AC7142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03" t="-996" r="1437" b="996"/>
          <a:stretch/>
        </p:blipFill>
        <p:spPr>
          <a:xfrm>
            <a:off x="5184559" y="2369572"/>
            <a:ext cx="6082998" cy="3424848"/>
          </a:xfrm>
        </p:spPr>
      </p:pic>
    </p:spTree>
    <p:extLst>
      <p:ext uri="{BB962C8B-B14F-4D97-AF65-F5344CB8AC3E}">
        <p14:creationId xmlns:p14="http://schemas.microsoft.com/office/powerpoint/2010/main" val="231268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D2AE0D-7DB4-4DEC-94F3-FFF62C35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8436"/>
            <a:ext cx="10353762" cy="5188569"/>
          </a:xfrm>
        </p:spPr>
        <p:txBody>
          <a:bodyPr>
            <a:normAutofit/>
          </a:bodyPr>
          <a:lstStyle/>
          <a:p>
            <a:r>
              <a:rPr lang="es-ES" sz="11500" b="1" dirty="0"/>
              <a:t>Conjuntos decorativos</a:t>
            </a:r>
          </a:p>
        </p:txBody>
      </p:sp>
    </p:spTree>
    <p:extLst>
      <p:ext uri="{BB962C8B-B14F-4D97-AF65-F5344CB8AC3E}">
        <p14:creationId xmlns:p14="http://schemas.microsoft.com/office/powerpoint/2010/main" val="322475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ECE9C-BB8B-4E5C-8042-AB4331A2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6" y="741166"/>
            <a:ext cx="3989466" cy="1637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FD854-7A70-4183-AF00-C576CBCE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53" y="3338157"/>
            <a:ext cx="3855976" cy="277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75F8A-FB8A-421E-A2F1-7A18CDFB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17" y="350888"/>
            <a:ext cx="3300623" cy="241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80FE1-653F-4279-829E-B178F8CC2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477" y="3338157"/>
            <a:ext cx="1106907" cy="277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4536AF-23D3-4248-9906-28B99FC02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732" y="2130641"/>
            <a:ext cx="2879796" cy="41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3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A701-3D15-4B4D-B07C-02293FE2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Historia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5A03BB-190E-445A-BCBB-42D2B0CA06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275235"/>
              </p:ext>
            </p:extLst>
          </p:nvPr>
        </p:nvGraphicFramePr>
        <p:xfrm>
          <a:off x="913882" y="2007171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821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D2AE0D-7DB4-4DEC-94F3-FFF62C35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8436"/>
            <a:ext cx="10353762" cy="5188569"/>
          </a:xfrm>
        </p:spPr>
        <p:txBody>
          <a:bodyPr>
            <a:normAutofit/>
          </a:bodyPr>
          <a:lstStyle/>
          <a:p>
            <a:r>
              <a:rPr lang="es-ES" sz="11500" b="1" dirty="0"/>
              <a:t>Superación de niveles</a:t>
            </a:r>
          </a:p>
        </p:txBody>
      </p:sp>
    </p:spTree>
    <p:extLst>
      <p:ext uri="{BB962C8B-B14F-4D97-AF65-F5344CB8AC3E}">
        <p14:creationId xmlns:p14="http://schemas.microsoft.com/office/powerpoint/2010/main" val="409913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3F6E-B28B-442D-AE6A-F33C426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Nivel 1</a:t>
            </a:r>
          </a:p>
        </p:txBody>
      </p:sp>
      <p:pic>
        <p:nvPicPr>
          <p:cNvPr id="4" name="2024-05-17 01-51-38">
            <a:hlinkClick r:id="" action="ppaction://media"/>
            <a:extLst>
              <a:ext uri="{FF2B5EF4-FFF2-40B4-BE49-F238E27FC236}">
                <a16:creationId xmlns:a16="http://schemas.microsoft.com/office/drawing/2014/main" id="{93624D6D-F245-49CB-8804-61394FCDAE3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09820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1A64-74E2-434A-81C6-C0861D26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Nivel 2</a:t>
            </a:r>
            <a:endParaRPr lang="es-ES" sz="6000" dirty="0"/>
          </a:p>
        </p:txBody>
      </p:sp>
      <p:pic>
        <p:nvPicPr>
          <p:cNvPr id="4" name="2024-05-17 01-54-27">
            <a:hlinkClick r:id="" action="ppaction://media"/>
            <a:extLst>
              <a:ext uri="{FF2B5EF4-FFF2-40B4-BE49-F238E27FC236}">
                <a16:creationId xmlns:a16="http://schemas.microsoft.com/office/drawing/2014/main" id="{22934F79-C599-442C-8A24-61B053A8842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9083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9E6D-A982-4CD5-BF2C-AB3730CC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Nivel 3</a:t>
            </a:r>
            <a:endParaRPr lang="es-ES" sz="6000" dirty="0"/>
          </a:p>
        </p:txBody>
      </p:sp>
      <p:pic>
        <p:nvPicPr>
          <p:cNvPr id="8" name="2024-05-17 03-22-46">
            <a:hlinkClick r:id="" action="ppaction://media"/>
            <a:extLst>
              <a:ext uri="{FF2B5EF4-FFF2-40B4-BE49-F238E27FC236}">
                <a16:creationId xmlns:a16="http://schemas.microsoft.com/office/drawing/2014/main" id="{061163C5-60D5-4A85-8E10-EB2A03512AE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80" end="27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62223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15CD-3F44-4AF3-A159-10958A2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Nivel 4</a:t>
            </a:r>
            <a:endParaRPr lang="es-ES" sz="6000" dirty="0"/>
          </a:p>
        </p:txBody>
      </p:sp>
      <p:pic>
        <p:nvPicPr>
          <p:cNvPr id="4" name="2024-05-17 03-23-47">
            <a:hlinkClick r:id="" action="ppaction://media"/>
            <a:extLst>
              <a:ext uri="{FF2B5EF4-FFF2-40B4-BE49-F238E27FC236}">
                <a16:creationId xmlns:a16="http://schemas.microsoft.com/office/drawing/2014/main" id="{EFEE809E-AE18-43EA-922B-931F18F04A7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10" end="58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40032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DA2F-74A2-4DF8-B23F-6A67CE3E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Objetivos del juego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9395238-922A-4EF6-901E-B3F583918F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076682"/>
              </p:ext>
            </p:extLst>
          </p:nvPr>
        </p:nvGraphicFramePr>
        <p:xfrm>
          <a:off x="913882" y="2042681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716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AF18-7BC0-4595-BC51-3FFA45DE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Consideraciones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C8B232-D594-4029-AE8F-D3D66E124A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30866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7756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0C08-D412-404A-B2CC-614F61F4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8436"/>
            <a:ext cx="10353762" cy="5188569"/>
          </a:xfrm>
        </p:spPr>
        <p:txBody>
          <a:bodyPr>
            <a:normAutofit/>
          </a:bodyPr>
          <a:lstStyle/>
          <a:p>
            <a:r>
              <a:rPr lang="es-ES" sz="13800" b="1" dirty="0"/>
              <a:t>Gracias por la atención</a:t>
            </a:r>
          </a:p>
        </p:txBody>
      </p:sp>
    </p:spTree>
    <p:extLst>
      <p:ext uri="{BB962C8B-B14F-4D97-AF65-F5344CB8AC3E}">
        <p14:creationId xmlns:p14="http://schemas.microsoft.com/office/powerpoint/2010/main" val="27579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015F-CC31-4F2F-B880-BFE00AFB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Texturas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987113-0E04-4BC0-8A2D-3E8C801C42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740" r="9244"/>
          <a:stretch/>
        </p:blipFill>
        <p:spPr>
          <a:xfrm>
            <a:off x="6741110" y="2087592"/>
            <a:ext cx="4012707" cy="32994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7BB30D-AD6C-4A46-A704-EBDF34434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" t="787" r="945" b="1985"/>
          <a:stretch/>
        </p:blipFill>
        <p:spPr>
          <a:xfrm>
            <a:off x="1438183" y="1748546"/>
            <a:ext cx="4012706" cy="39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8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95D8-07CE-4D8A-A8DA-3F227ED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Sonidos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8879212-FAC0-40B6-ABEF-39C21FE3C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361278"/>
              </p:ext>
            </p:extLst>
          </p:nvPr>
        </p:nvGraphicFramePr>
        <p:xfrm>
          <a:off x="1322773" y="1580050"/>
          <a:ext cx="9445841" cy="466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DangerSound">
            <a:hlinkClick r:id="" action="ppaction://media"/>
            <a:extLst>
              <a:ext uri="{FF2B5EF4-FFF2-40B4-BE49-F238E27FC236}">
                <a16:creationId xmlns:a16="http://schemas.microsoft.com/office/drawing/2014/main" id="{52936CF6-DBBF-45FA-9C5B-23CCF0B12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92941" y="2118601"/>
            <a:ext cx="786275" cy="786275"/>
          </a:xfrm>
          <a:prstGeom prst="rect">
            <a:avLst/>
          </a:prstGeom>
        </p:spPr>
      </p:pic>
      <p:pic>
        <p:nvPicPr>
          <p:cNvPr id="8" name="ExplosionSound">
            <a:hlinkClick r:id="" action="ppaction://media"/>
            <a:extLst>
              <a:ext uri="{FF2B5EF4-FFF2-40B4-BE49-F238E27FC236}">
                <a16:creationId xmlns:a16="http://schemas.microsoft.com/office/drawing/2014/main" id="{43A4EDE6-67C0-4D43-B97D-59A1662DEE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21413" y="3521087"/>
            <a:ext cx="786275" cy="786275"/>
          </a:xfrm>
          <a:prstGeom prst="rect">
            <a:avLst/>
          </a:prstGeom>
        </p:spPr>
      </p:pic>
      <p:pic>
        <p:nvPicPr>
          <p:cNvPr id="9" name="ShootSound">
            <a:hlinkClick r:id="" action="ppaction://media"/>
            <a:extLst>
              <a:ext uri="{FF2B5EF4-FFF2-40B4-BE49-F238E27FC236}">
                <a16:creationId xmlns:a16="http://schemas.microsoft.com/office/drawing/2014/main" id="{95B71240-A237-43B0-ABC1-7A3A489AA9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92941" y="4923573"/>
            <a:ext cx="786275" cy="7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D2AE0D-7DB4-4DEC-94F3-FFF62C35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8436"/>
            <a:ext cx="10353762" cy="5188569"/>
          </a:xfrm>
        </p:spPr>
        <p:txBody>
          <a:bodyPr>
            <a:normAutofit/>
          </a:bodyPr>
          <a:lstStyle/>
          <a:p>
            <a:r>
              <a:rPr lang="es-ES" sz="11500" b="1" dirty="0"/>
              <a:t>ACCIONES BASICAS</a:t>
            </a:r>
          </a:p>
        </p:txBody>
      </p:sp>
    </p:spTree>
    <p:extLst>
      <p:ext uri="{BB962C8B-B14F-4D97-AF65-F5344CB8AC3E}">
        <p14:creationId xmlns:p14="http://schemas.microsoft.com/office/powerpoint/2010/main" val="421953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AEF8-D304-4050-A2CF-455A8683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Coger y soltar inhibidor</a:t>
            </a:r>
          </a:p>
        </p:txBody>
      </p:sp>
      <p:pic>
        <p:nvPicPr>
          <p:cNvPr id="7" name="2024-05-17 01-10-28">
            <a:hlinkClick r:id="" action="ppaction://media"/>
            <a:extLst>
              <a:ext uri="{FF2B5EF4-FFF2-40B4-BE49-F238E27FC236}">
                <a16:creationId xmlns:a16="http://schemas.microsoft.com/office/drawing/2014/main" id="{84BB3B32-EC1A-487B-8BDF-D05B6268658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112628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3AC3-D244-4951-B55C-35D11493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Abrir puerta</a:t>
            </a:r>
          </a:p>
        </p:txBody>
      </p:sp>
      <p:pic>
        <p:nvPicPr>
          <p:cNvPr id="4" name="2024-05-17 01-13-31">
            <a:hlinkClick r:id="" action="ppaction://media"/>
            <a:extLst>
              <a:ext uri="{FF2B5EF4-FFF2-40B4-BE49-F238E27FC236}">
                <a16:creationId xmlns:a16="http://schemas.microsoft.com/office/drawing/2014/main" id="{42EDBED6-F6ED-4928-B490-55C0DE2AE50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63" end="57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1316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25D6-5CEF-4DCB-B7BC-9E6D6E49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Congelar dron</a:t>
            </a:r>
          </a:p>
        </p:txBody>
      </p:sp>
      <p:pic>
        <p:nvPicPr>
          <p:cNvPr id="4" name="2024-05-17 01-16-32">
            <a:hlinkClick r:id="" action="ppaction://media"/>
            <a:extLst>
              <a:ext uri="{FF2B5EF4-FFF2-40B4-BE49-F238E27FC236}">
                <a16:creationId xmlns:a16="http://schemas.microsoft.com/office/drawing/2014/main" id="{4D768522-B56E-49E7-89E7-FB975A1DC44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29" end="27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4144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C04C-C915-497B-A867-E35A3864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000" b="1" dirty="0"/>
              <a:t>Congelar torreta</a:t>
            </a:r>
          </a:p>
        </p:txBody>
      </p:sp>
      <p:pic>
        <p:nvPicPr>
          <p:cNvPr id="4" name="2024-05-17 01-18-47">
            <a:hlinkClick r:id="" action="ppaction://media"/>
            <a:extLst>
              <a:ext uri="{FF2B5EF4-FFF2-40B4-BE49-F238E27FC236}">
                <a16:creationId xmlns:a16="http://schemas.microsoft.com/office/drawing/2014/main" id="{67C2B6E6-1D07-4BDA-9868-53C5C8DF38E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34" end="33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4955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211</TotalTime>
  <Words>86</Words>
  <Application>Microsoft Office PowerPoint</Application>
  <PresentationFormat>Widescreen</PresentationFormat>
  <Paragraphs>36</Paragraphs>
  <Slides>21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Calisto MT</vt:lpstr>
      <vt:lpstr>Wingdings 2</vt:lpstr>
      <vt:lpstr>Slate</vt:lpstr>
      <vt:lpstr>Shadow Basement</vt:lpstr>
      <vt:lpstr>Objetivos del juego</vt:lpstr>
      <vt:lpstr>Texturas</vt:lpstr>
      <vt:lpstr>Sonidos</vt:lpstr>
      <vt:lpstr>ACCIONES BASICAS</vt:lpstr>
      <vt:lpstr>Coger y soltar inhibidor</vt:lpstr>
      <vt:lpstr>Abrir puerta</vt:lpstr>
      <vt:lpstr>Congelar dron</vt:lpstr>
      <vt:lpstr>Congelar torreta</vt:lpstr>
      <vt:lpstr>Link múltiple</vt:lpstr>
      <vt:lpstr>Zonas de peligro</vt:lpstr>
      <vt:lpstr>Conjuntos decorativos</vt:lpstr>
      <vt:lpstr>PowerPoint Presentation</vt:lpstr>
      <vt:lpstr>Historia</vt:lpstr>
      <vt:lpstr>Superación de niveles</vt:lpstr>
      <vt:lpstr>Nivel 1</vt:lpstr>
      <vt:lpstr>Nivel 2</vt:lpstr>
      <vt:lpstr>Nivel 3</vt:lpstr>
      <vt:lpstr>Nivel 4</vt:lpstr>
      <vt:lpstr>Consideraciones</vt:lpstr>
      <vt:lpstr>Gracias por la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Basement</dc:title>
  <dc:creator>Rubén Prieto García</dc:creator>
  <cp:lastModifiedBy>Rubén Prieto García</cp:lastModifiedBy>
  <cp:revision>12</cp:revision>
  <dcterms:created xsi:type="dcterms:W3CDTF">2024-05-16T22:28:54Z</dcterms:created>
  <dcterms:modified xsi:type="dcterms:W3CDTF">2024-05-17T02:00:40Z</dcterms:modified>
</cp:coreProperties>
</file>